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7" r:id="rId1"/>
    <p:sldMasterId id="2147483660" r:id="rId2"/>
  </p:sldMasterIdLst>
  <p:notesMasterIdLst>
    <p:notesMasterId r:id="rId28"/>
  </p:notesMasterIdLst>
  <p:handoutMasterIdLst>
    <p:handoutMasterId r:id="rId29"/>
  </p:handoutMasterIdLst>
  <p:sldIdLst>
    <p:sldId id="341" r:id="rId3"/>
    <p:sldId id="422" r:id="rId4"/>
    <p:sldId id="401" r:id="rId5"/>
    <p:sldId id="403" r:id="rId6"/>
    <p:sldId id="423" r:id="rId7"/>
    <p:sldId id="424" r:id="rId8"/>
    <p:sldId id="425" r:id="rId9"/>
    <p:sldId id="404" r:id="rId10"/>
    <p:sldId id="417" r:id="rId11"/>
    <p:sldId id="421" r:id="rId12"/>
    <p:sldId id="420" r:id="rId13"/>
    <p:sldId id="426" r:id="rId14"/>
    <p:sldId id="427" r:id="rId15"/>
    <p:sldId id="428" r:id="rId16"/>
    <p:sldId id="429" r:id="rId17"/>
    <p:sldId id="430" r:id="rId18"/>
    <p:sldId id="431" r:id="rId19"/>
    <p:sldId id="432" r:id="rId20"/>
    <p:sldId id="433" r:id="rId21"/>
    <p:sldId id="438" r:id="rId22"/>
    <p:sldId id="434" r:id="rId23"/>
    <p:sldId id="435" r:id="rId24"/>
    <p:sldId id="436" r:id="rId25"/>
    <p:sldId id="437" r:id="rId26"/>
    <p:sldId id="419" r:id="rId27"/>
  </p:sldIdLst>
  <p:sldSz cx="9144000" cy="5143500" type="screen16x9"/>
  <p:notesSz cx="6735763" cy="9866313"/>
  <p:embeddedFontLst>
    <p:embeddedFont>
      <p:font typeface="Barlow Light" charset="0"/>
      <p:regular r:id="rId30"/>
      <p:bold r:id="rId31"/>
      <p:italic r:id="rId32"/>
      <p:boldItalic r:id="rId33"/>
    </p:embeddedFont>
    <p:embeddedFont>
      <p:font typeface="Calibri" pitchFamily="34" charset="0"/>
      <p:regular r:id="rId34"/>
      <p:bold r:id="rId35"/>
      <p:italic r:id="rId36"/>
      <p:boldItalic r:id="rId37"/>
    </p:embeddedFont>
    <p:embeddedFont>
      <p:font typeface="Bebas Neue" charset="0"/>
      <p:regular r:id="rId38"/>
    </p:embeddedFont>
    <p:embeddedFont>
      <p:font typeface="Gill Sans MT" pitchFamily="34" charset="0"/>
      <p:regular r:id="rId39"/>
      <p:bold r:id="rId40"/>
      <p:italic r:id="rId41"/>
      <p:boldItalic r:id="rId42"/>
    </p:embeddedFont>
    <p:embeddedFont>
      <p:font typeface="Wingdings 2" pitchFamily="18" charset="2"/>
      <p:regular r:id="rId4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DDECEF"/>
    <a:srgbClr val="D8F6F8"/>
    <a:srgbClr val="A8FE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26EC5275-DAFC-4D1D-BB08-226AE4820BEA}">
  <a:tblStyle styleId="{26EC5275-DAFC-4D1D-BB08-226AE4820BEA}"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E7D29FD1-D880-4DB6-BB14-3170E5B727E9}"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6176" autoAdjust="0"/>
    <p:restoredTop sz="91459" autoAdjust="0"/>
  </p:normalViewPr>
  <p:slideViewPr>
    <p:cSldViewPr snapToGrid="0">
      <p:cViewPr varScale="1">
        <p:scale>
          <a:sx n="98" d="100"/>
          <a:sy n="98" d="100"/>
        </p:scale>
        <p:origin x="-1212" y="-126"/>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49" d="100"/>
          <a:sy n="49" d="100"/>
        </p:scale>
        <p:origin x="-2964" y="-102"/>
      </p:cViewPr>
      <p:guideLst>
        <p:guide orient="horz" pos="3107"/>
        <p:guide pos="212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10.fntdata"/><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font" Target="fonts/font5.fntdata"/><Relationship Id="rId42" Type="http://schemas.openxmlformats.org/officeDocument/2006/relationships/font" Target="fonts/font13.fntdata"/><Relationship Id="rId47"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4.fntdata"/><Relationship Id="rId38" Type="http://schemas.openxmlformats.org/officeDocument/2006/relationships/font" Target="fonts/font9.fntdata"/><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handoutMaster" Target="handoutMasters/handoutMaster1.xml"/><Relationship Id="rId41"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36" Type="http://schemas.openxmlformats.org/officeDocument/2006/relationships/font" Target="fonts/font7.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2.fntdata"/><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font" Target="fonts/font14.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9413" cy="493713"/>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sz="quarter" idx="1"/>
          </p:nvPr>
        </p:nvSpPr>
        <p:spPr>
          <a:xfrm>
            <a:off x="3814763" y="0"/>
            <a:ext cx="2919412" cy="493713"/>
          </a:xfrm>
          <a:prstGeom prst="rect">
            <a:avLst/>
          </a:prstGeom>
        </p:spPr>
        <p:txBody>
          <a:bodyPr vert="horz" lIns="91440" tIns="45720" rIns="91440" bIns="45720" rtlCol="0"/>
          <a:lstStyle>
            <a:lvl1pPr algn="r">
              <a:defRPr sz="1200"/>
            </a:lvl1pPr>
          </a:lstStyle>
          <a:p>
            <a:fld id="{63FC875F-C580-46CB-930A-8934DD62FEFF}" type="datetimeFigureOut">
              <a:rPr lang="en-IN" smtClean="0"/>
              <a:t>07-05-2022</a:t>
            </a:fld>
            <a:endParaRPr lang="en-IN"/>
          </a:p>
        </p:txBody>
      </p:sp>
      <p:sp>
        <p:nvSpPr>
          <p:cNvPr id="4" name="Footer Placeholder 3"/>
          <p:cNvSpPr>
            <a:spLocks noGrp="1"/>
          </p:cNvSpPr>
          <p:nvPr>
            <p:ph type="ftr" sz="quarter" idx="2"/>
          </p:nvPr>
        </p:nvSpPr>
        <p:spPr>
          <a:xfrm>
            <a:off x="0" y="9371013"/>
            <a:ext cx="2919413" cy="493712"/>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p:cNvSpPr>
            <a:spLocks noGrp="1"/>
          </p:cNvSpPr>
          <p:nvPr>
            <p:ph type="sldNum" sz="quarter" idx="3"/>
          </p:nvPr>
        </p:nvSpPr>
        <p:spPr>
          <a:xfrm>
            <a:off x="3814763" y="9371013"/>
            <a:ext cx="2919412" cy="493712"/>
          </a:xfrm>
          <a:prstGeom prst="rect">
            <a:avLst/>
          </a:prstGeom>
        </p:spPr>
        <p:txBody>
          <a:bodyPr vert="horz" lIns="91440" tIns="45720" rIns="91440" bIns="45720" rtlCol="0" anchor="b"/>
          <a:lstStyle>
            <a:lvl1pPr algn="r">
              <a:defRPr sz="1200"/>
            </a:lvl1pPr>
          </a:lstStyle>
          <a:p>
            <a:fld id="{370C1ACA-8F1F-47D4-83C5-20EE5E100025}" type="slidenum">
              <a:rPr lang="en-IN" smtClean="0"/>
              <a:t>‹#›</a:t>
            </a:fld>
            <a:endParaRPr lang="en-IN"/>
          </a:p>
        </p:txBody>
      </p:sp>
    </p:spTree>
    <p:extLst>
      <p:ext uri="{BB962C8B-B14F-4D97-AF65-F5344CB8AC3E}">
        <p14:creationId xmlns:p14="http://schemas.microsoft.com/office/powerpoint/2010/main" val="10245740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79375" y="739775"/>
            <a:ext cx="6578600" cy="370046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73577" y="4686499"/>
            <a:ext cx="5388610" cy="4439841"/>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val="2181809711"/>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21"/>
        <p:cNvGrpSpPr/>
        <p:nvPr/>
      </p:nvGrpSpPr>
      <p:grpSpPr>
        <a:xfrm>
          <a:off x="0" y="0"/>
          <a:ext cx="0" cy="0"/>
          <a:chOff x="0" y="0"/>
          <a:chExt cx="0" cy="0"/>
        </a:xfrm>
      </p:grpSpPr>
      <p:pic>
        <p:nvPicPr>
          <p:cNvPr id="22" name="Google Shape;22;p5"/>
          <p:cNvPicPr preferRelativeResize="0"/>
          <p:nvPr/>
        </p:nvPicPr>
        <p:blipFill>
          <a:blip r:embed="rId2">
            <a:alphaModFix amt="75000"/>
          </a:blip>
          <a:stretch>
            <a:fillRect/>
          </a:stretch>
        </p:blipFill>
        <p:spPr>
          <a:xfrm>
            <a:off x="0" y="0"/>
            <a:ext cx="9144000" cy="5143500"/>
          </a:xfrm>
          <a:prstGeom prst="rect">
            <a:avLst/>
          </a:prstGeom>
          <a:noFill/>
          <a:ln>
            <a:noFill/>
          </a:ln>
        </p:spPr>
      </p:pic>
      <p:sp>
        <p:nvSpPr>
          <p:cNvPr id="23" name="Google Shape;23;p5"/>
          <p:cNvSpPr/>
          <p:nvPr/>
        </p:nvSpPr>
        <p:spPr>
          <a:xfrm rot="5400000">
            <a:off x="728100" y="-727950"/>
            <a:ext cx="1877700" cy="3333600"/>
          </a:xfrm>
          <a:prstGeom prst="rtTriangle">
            <a:avLst/>
          </a:prstGeom>
          <a:gradFill>
            <a:gsLst>
              <a:gs pos="0">
                <a:schemeClr val="accent3"/>
              </a:gs>
              <a:gs pos="50000">
                <a:schemeClr val="accent2"/>
              </a:gs>
              <a:gs pos="100000">
                <a:schemeClr val="accent1"/>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5"/>
          <p:cNvSpPr/>
          <p:nvPr/>
        </p:nvSpPr>
        <p:spPr>
          <a:xfrm rot="-5400000">
            <a:off x="7741875" y="3741400"/>
            <a:ext cx="1010400" cy="1793700"/>
          </a:xfrm>
          <a:prstGeom prst="rtTriangle">
            <a:avLst/>
          </a:prstGeom>
          <a:gradFill>
            <a:gsLst>
              <a:gs pos="0">
                <a:schemeClr val="accent2"/>
              </a:gs>
              <a:gs pos="100000">
                <a:schemeClr val="accent3"/>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5"/>
          <p:cNvSpPr txBox="1">
            <a:spLocks noGrp="1"/>
          </p:cNvSpPr>
          <p:nvPr>
            <p:ph type="title"/>
          </p:nvPr>
        </p:nvSpPr>
        <p:spPr>
          <a:xfrm>
            <a:off x="855300" y="836000"/>
            <a:ext cx="7440300" cy="396300"/>
          </a:xfrm>
          <a:prstGeom prst="rect">
            <a:avLst/>
          </a:prstGeom>
        </p:spPr>
        <p:txBody>
          <a:bodyPr spcFirstLastPara="1" wrap="square" lIns="0" tIns="0" rIns="0" bIns="0" anchor="b"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26" name="Google Shape;26;p5"/>
          <p:cNvSpPr txBox="1">
            <a:spLocks noGrp="1"/>
          </p:cNvSpPr>
          <p:nvPr>
            <p:ph type="body" idx="1"/>
          </p:nvPr>
        </p:nvSpPr>
        <p:spPr>
          <a:xfrm>
            <a:off x="855300" y="1576550"/>
            <a:ext cx="7440300" cy="2811300"/>
          </a:xfrm>
          <a:prstGeom prst="rect">
            <a:avLst/>
          </a:prstGeom>
        </p:spPr>
        <p:txBody>
          <a:bodyPr spcFirstLastPara="1" wrap="square" lIns="0" tIns="0" rIns="0" bIns="0" anchor="t" anchorCtr="0">
            <a:noAutofit/>
          </a:bodyPr>
          <a:lstStyle>
            <a:lvl1pPr marL="457200" lvl="0" indent="-381000" rtl="0">
              <a:spcBef>
                <a:spcPts val="0"/>
              </a:spcBef>
              <a:spcAft>
                <a:spcPts val="0"/>
              </a:spcAft>
              <a:buSzPts val="2400"/>
              <a:buChar char="▸"/>
              <a:defRPr/>
            </a:lvl1pPr>
            <a:lvl2pPr marL="914400" lvl="1" indent="-381000" rtl="0">
              <a:spcBef>
                <a:spcPts val="800"/>
              </a:spcBef>
              <a:spcAft>
                <a:spcPts val="0"/>
              </a:spcAft>
              <a:buSzPts val="2400"/>
              <a:buChar char="▹"/>
              <a:defRPr/>
            </a:lvl2pPr>
            <a:lvl3pPr marL="1371600" lvl="2" indent="-381000" rtl="0">
              <a:spcBef>
                <a:spcPts val="800"/>
              </a:spcBef>
              <a:spcAft>
                <a:spcPts val="0"/>
              </a:spcAft>
              <a:buSzPts val="2400"/>
              <a:buChar char="▹"/>
              <a:defRPr/>
            </a:lvl3pPr>
            <a:lvl4pPr marL="1828800" lvl="3" indent="-381000" rtl="0">
              <a:spcBef>
                <a:spcPts val="800"/>
              </a:spcBef>
              <a:spcAft>
                <a:spcPts val="0"/>
              </a:spcAft>
              <a:buSzPts val="2400"/>
              <a:buChar char="●"/>
              <a:defRPr/>
            </a:lvl4pPr>
            <a:lvl5pPr marL="2286000" lvl="4" indent="-381000" rtl="0">
              <a:spcBef>
                <a:spcPts val="800"/>
              </a:spcBef>
              <a:spcAft>
                <a:spcPts val="0"/>
              </a:spcAft>
              <a:buSzPts val="2400"/>
              <a:buChar char="○"/>
              <a:defRPr/>
            </a:lvl5pPr>
            <a:lvl6pPr marL="2743200" lvl="5" indent="-381000" rtl="0">
              <a:spcBef>
                <a:spcPts val="800"/>
              </a:spcBef>
              <a:spcAft>
                <a:spcPts val="0"/>
              </a:spcAft>
              <a:buSzPts val="2400"/>
              <a:buChar char="■"/>
              <a:defRPr/>
            </a:lvl6pPr>
            <a:lvl7pPr marL="3200400" lvl="6" indent="-381000" rtl="0">
              <a:spcBef>
                <a:spcPts val="800"/>
              </a:spcBef>
              <a:spcAft>
                <a:spcPts val="0"/>
              </a:spcAft>
              <a:buSzPts val="2400"/>
              <a:buChar char="●"/>
              <a:defRPr/>
            </a:lvl7pPr>
            <a:lvl8pPr marL="3657600" lvl="7" indent="-381000" rtl="0">
              <a:spcBef>
                <a:spcPts val="800"/>
              </a:spcBef>
              <a:spcAft>
                <a:spcPts val="0"/>
              </a:spcAft>
              <a:buSzPts val="2400"/>
              <a:buChar char="○"/>
              <a:defRPr/>
            </a:lvl8pPr>
            <a:lvl9pPr marL="4114800" lvl="8" indent="-381000" rtl="0">
              <a:spcBef>
                <a:spcPts val="800"/>
              </a:spcBef>
              <a:spcAft>
                <a:spcPts val="800"/>
              </a:spcAft>
              <a:buSzPts val="2400"/>
              <a:buChar char="■"/>
              <a:defRPr/>
            </a:lvl9pPr>
          </a:lstStyle>
          <a:p>
            <a:endParaRPr/>
          </a:p>
        </p:txBody>
      </p:sp>
      <p:sp>
        <p:nvSpPr>
          <p:cNvPr id="27" name="Google Shape;27;p5"/>
          <p:cNvSpPr txBox="1">
            <a:spLocks noGrp="1"/>
          </p:cNvSpPr>
          <p:nvPr>
            <p:ph type="sldNum" idx="12"/>
          </p:nvPr>
        </p:nvSpPr>
        <p:spPr>
          <a:xfrm>
            <a:off x="8404384" y="46736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transition spd="slow" advClick="0" advTm="2000">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7"/>
        <p:cNvGrpSpPr/>
        <p:nvPr/>
      </p:nvGrpSpPr>
      <p:grpSpPr>
        <a:xfrm>
          <a:off x="0" y="0"/>
          <a:ext cx="0" cy="0"/>
          <a:chOff x="0" y="0"/>
          <a:chExt cx="0" cy="0"/>
        </a:xfrm>
      </p:grpSpPr>
      <p:pic>
        <p:nvPicPr>
          <p:cNvPr id="58" name="Google Shape;58;p10"/>
          <p:cNvPicPr preferRelativeResize="0"/>
          <p:nvPr/>
        </p:nvPicPr>
        <p:blipFill>
          <a:blip r:embed="rId2">
            <a:alphaModFix amt="75000"/>
          </a:blip>
          <a:stretch>
            <a:fillRect/>
          </a:stretch>
        </p:blipFill>
        <p:spPr>
          <a:xfrm>
            <a:off x="0" y="0"/>
            <a:ext cx="9144000" cy="5143500"/>
          </a:xfrm>
          <a:prstGeom prst="rect">
            <a:avLst/>
          </a:prstGeom>
          <a:noFill/>
          <a:ln>
            <a:noFill/>
          </a:ln>
        </p:spPr>
      </p:pic>
      <p:sp>
        <p:nvSpPr>
          <p:cNvPr id="59" name="Google Shape;59;p10"/>
          <p:cNvSpPr/>
          <p:nvPr/>
        </p:nvSpPr>
        <p:spPr>
          <a:xfrm rot="5400000">
            <a:off x="390600" y="-390600"/>
            <a:ext cx="1005900" cy="1787100"/>
          </a:xfrm>
          <a:prstGeom prst="rtTriangle">
            <a:avLst/>
          </a:prstGeom>
          <a:gradFill>
            <a:gsLst>
              <a:gs pos="0">
                <a:schemeClr val="accent3"/>
              </a:gs>
              <a:gs pos="50000">
                <a:schemeClr val="accent2"/>
              </a:gs>
              <a:gs pos="100000">
                <a:schemeClr val="accent1"/>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10"/>
          <p:cNvSpPr/>
          <p:nvPr/>
        </p:nvSpPr>
        <p:spPr>
          <a:xfrm rot="-5400000">
            <a:off x="7741875" y="3741400"/>
            <a:ext cx="1010400" cy="1793700"/>
          </a:xfrm>
          <a:prstGeom prst="rtTriangle">
            <a:avLst/>
          </a:prstGeom>
          <a:gradFill>
            <a:gsLst>
              <a:gs pos="0">
                <a:schemeClr val="accent2"/>
              </a:gs>
              <a:gs pos="100000">
                <a:schemeClr val="accent3"/>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10"/>
          <p:cNvSpPr txBox="1">
            <a:spLocks noGrp="1"/>
          </p:cNvSpPr>
          <p:nvPr>
            <p:ph type="sldNum" idx="12"/>
          </p:nvPr>
        </p:nvSpPr>
        <p:spPr>
          <a:xfrm>
            <a:off x="8404384" y="46736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pic>
        <p:nvPicPr>
          <p:cNvPr id="6" name="Picture 5" descr="A picture containing text, gambling house, room, scene&#10;&#10;Description automatically generated">
            <a:extLst>
              <a:ext uri="{FF2B5EF4-FFF2-40B4-BE49-F238E27FC236}">
                <a16:creationId xmlns:a16="http://schemas.microsoft.com/office/drawing/2014/main" xmlns="" id="{3195AC7F-FFAE-4588-B37A-002D687B334B}"/>
              </a:ext>
            </a:extLst>
          </p:cNvPr>
          <p:cNvPicPr>
            <a:picLocks noChangeAspect="1"/>
          </p:cNvPicPr>
          <p:nvPr userDrawn="1"/>
        </p:nvPicPr>
        <p:blipFill>
          <a:blip r:embed="rId3"/>
          <a:stretch>
            <a:fillRect/>
          </a:stretch>
        </p:blipFill>
        <p:spPr>
          <a:xfrm>
            <a:off x="148489" y="30462"/>
            <a:ext cx="580976" cy="585991"/>
          </a:xfrm>
          <a:prstGeom prst="rect">
            <a:avLst/>
          </a:prstGeom>
        </p:spPr>
      </p:pic>
    </p:spTree>
  </p:cSld>
  <p:clrMapOvr>
    <a:masterClrMapping/>
  </p:clrMapOvr>
  <p:transition spd="slow" advClick="0" advTm="2000">
    <p:wip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Slide Number Placeholder 2"/>
          <p:cNvSpPr>
            <a:spLocks noGrp="1"/>
          </p:cNvSpPr>
          <p:nvPr>
            <p:ph type="sldNum" idx="10"/>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302930768"/>
      </p:ext>
    </p:extLst>
  </p:cSld>
  <p:clrMapOvr>
    <a:masterClrMapping/>
  </p:clrMapOvr>
  <p:transition spd="slow" advClick="0" advTm="2000">
    <p:wip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8613"/>
            <a:ext cx="7772400" cy="11017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57ED821B-4729-4F66-AEBA-0A48EF1AC981}" type="datetimeFigureOut">
              <a:rPr lang="en-IN" smtClean="0"/>
              <a:t>07-05-2022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1D4CBBC-CA26-48B5-84BA-8E74126A9BC0}" type="slidenum">
              <a:rPr lang="en-IN" smtClean="0"/>
              <a:t>‹#›</a:t>
            </a:fld>
            <a:endParaRPr lang="en-IN"/>
          </a:p>
        </p:txBody>
      </p:sp>
    </p:spTree>
    <p:extLst>
      <p:ext uri="{BB962C8B-B14F-4D97-AF65-F5344CB8AC3E}">
        <p14:creationId xmlns:p14="http://schemas.microsoft.com/office/powerpoint/2010/main" val="3277530297"/>
      </p:ext>
    </p:extLst>
  </p:cSld>
  <p:clrMapOvr>
    <a:masterClrMapping/>
  </p:clrMapOvr>
  <p:transition spd="slow" advClick="0" advTm="2000">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57ED821B-4729-4F66-AEBA-0A48EF1AC981}" type="datetimeFigureOut">
              <a:rPr lang="en-IN" smtClean="0"/>
              <a:t>07-05-2022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1D4CBBC-CA26-48B5-84BA-8E74126A9BC0}" type="slidenum">
              <a:rPr lang="en-IN" smtClean="0"/>
              <a:t>‹#›</a:t>
            </a:fld>
            <a:endParaRPr lang="en-IN"/>
          </a:p>
        </p:txBody>
      </p:sp>
    </p:spTree>
    <p:extLst>
      <p:ext uri="{BB962C8B-B14F-4D97-AF65-F5344CB8AC3E}">
        <p14:creationId xmlns:p14="http://schemas.microsoft.com/office/powerpoint/2010/main" val="4126507203"/>
      </p:ext>
    </p:extLst>
  </p:cSld>
  <p:clrMapOvr>
    <a:masterClrMapping/>
  </p:clrMapOvr>
  <p:transition spd="slow" advClick="0" advTm="2000">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5"/>
            <a:ext cx="7772400" cy="1022350"/>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179638"/>
            <a:ext cx="7772400" cy="112553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7ED821B-4729-4F66-AEBA-0A48EF1AC981}" type="datetimeFigureOut">
              <a:rPr lang="en-IN" smtClean="0"/>
              <a:t>07-05-2022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1D4CBBC-CA26-48B5-84BA-8E74126A9BC0}" type="slidenum">
              <a:rPr lang="en-IN" smtClean="0"/>
              <a:t>‹#›</a:t>
            </a:fld>
            <a:endParaRPr lang="en-IN"/>
          </a:p>
        </p:txBody>
      </p:sp>
    </p:spTree>
    <p:extLst>
      <p:ext uri="{BB962C8B-B14F-4D97-AF65-F5344CB8AC3E}">
        <p14:creationId xmlns:p14="http://schemas.microsoft.com/office/powerpoint/2010/main" val="3687549458"/>
      </p:ext>
    </p:extLst>
  </p:cSld>
  <p:clrMapOvr>
    <a:masterClrMapping/>
  </p:clrMapOvr>
  <p:transition spd="slow" advClick="0" advTm="2000">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57ED821B-4729-4F66-AEBA-0A48EF1AC981}" type="datetimeFigureOut">
              <a:rPr lang="en-IN" smtClean="0"/>
              <a:t>07-05-2022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1D4CBBC-CA26-48B5-84BA-8E74126A9BC0}" type="slidenum">
              <a:rPr lang="en-IN" smtClean="0"/>
              <a:t>‹#›</a:t>
            </a:fld>
            <a:endParaRPr lang="en-IN"/>
          </a:p>
        </p:txBody>
      </p:sp>
    </p:spTree>
    <p:extLst>
      <p:ext uri="{BB962C8B-B14F-4D97-AF65-F5344CB8AC3E}">
        <p14:creationId xmlns:p14="http://schemas.microsoft.com/office/powerpoint/2010/main" val="749132670"/>
      </p:ext>
    </p:extLst>
  </p:cSld>
  <p:clrMapOvr>
    <a:masterClrMapping/>
  </p:clrMapOvr>
  <p:transition spd="slow" advClick="0" advTm="2000">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57ED821B-4729-4F66-AEBA-0A48EF1AC981}" type="datetimeFigureOut">
              <a:rPr lang="en-IN" smtClean="0"/>
              <a:t>07-05-2022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B1D4CBBC-CA26-48B5-84BA-8E74126A9BC0}" type="slidenum">
              <a:rPr lang="en-IN" smtClean="0"/>
              <a:t>‹#›</a:t>
            </a:fld>
            <a:endParaRPr lang="en-IN"/>
          </a:p>
        </p:txBody>
      </p:sp>
    </p:spTree>
    <p:extLst>
      <p:ext uri="{BB962C8B-B14F-4D97-AF65-F5344CB8AC3E}">
        <p14:creationId xmlns:p14="http://schemas.microsoft.com/office/powerpoint/2010/main" val="1683347817"/>
      </p:ext>
    </p:extLst>
  </p:cSld>
  <p:clrMapOvr>
    <a:masterClrMapping/>
  </p:clrMapOvr>
  <p:transition spd="slow" advClick="0" advTm="2000">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57ED821B-4729-4F66-AEBA-0A48EF1AC981}" type="datetimeFigureOut">
              <a:rPr lang="en-IN" smtClean="0"/>
              <a:t>07-05-2022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B1D4CBBC-CA26-48B5-84BA-8E74126A9BC0}" type="slidenum">
              <a:rPr lang="en-IN" smtClean="0"/>
              <a:t>‹#›</a:t>
            </a:fld>
            <a:endParaRPr lang="en-IN"/>
          </a:p>
        </p:txBody>
      </p:sp>
    </p:spTree>
    <p:extLst>
      <p:ext uri="{BB962C8B-B14F-4D97-AF65-F5344CB8AC3E}">
        <p14:creationId xmlns:p14="http://schemas.microsoft.com/office/powerpoint/2010/main" val="4020498576"/>
      </p:ext>
    </p:extLst>
  </p:cSld>
  <p:clrMapOvr>
    <a:masterClrMapping/>
  </p:clrMapOvr>
  <p:transition spd="slow" advClick="0" advTm="2000">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7ED821B-4729-4F66-AEBA-0A48EF1AC981}" type="datetimeFigureOut">
              <a:rPr lang="en-IN" smtClean="0"/>
              <a:t>07-05-2022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B1D4CBBC-CA26-48B5-84BA-8E74126A9BC0}" type="slidenum">
              <a:rPr lang="en-IN" smtClean="0"/>
              <a:t>‹#›</a:t>
            </a:fld>
            <a:endParaRPr lang="en-IN"/>
          </a:p>
        </p:txBody>
      </p:sp>
    </p:spTree>
    <p:extLst>
      <p:ext uri="{BB962C8B-B14F-4D97-AF65-F5344CB8AC3E}">
        <p14:creationId xmlns:p14="http://schemas.microsoft.com/office/powerpoint/2010/main" val="2751702702"/>
      </p:ext>
    </p:extLst>
  </p:cSld>
  <p:clrMapOvr>
    <a:masterClrMapping/>
  </p:clrMapOvr>
  <p:transition spd="slow" advClick="0" advTm="2000">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4788"/>
            <a:ext cx="3008313" cy="871537"/>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04788"/>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7ED821B-4729-4F66-AEBA-0A48EF1AC981}" type="datetimeFigureOut">
              <a:rPr lang="en-IN" smtClean="0"/>
              <a:t>07-05-2022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1D4CBBC-CA26-48B5-84BA-8E74126A9BC0}" type="slidenum">
              <a:rPr lang="en-IN" smtClean="0"/>
              <a:t>‹#›</a:t>
            </a:fld>
            <a:endParaRPr lang="en-IN"/>
          </a:p>
        </p:txBody>
      </p:sp>
    </p:spTree>
    <p:extLst>
      <p:ext uri="{BB962C8B-B14F-4D97-AF65-F5344CB8AC3E}">
        <p14:creationId xmlns:p14="http://schemas.microsoft.com/office/powerpoint/2010/main" val="2035360450"/>
      </p:ext>
    </p:extLst>
  </p:cSld>
  <p:clrMapOvr>
    <a:masterClrMapping/>
  </p:clrMapOvr>
  <p:transition spd="slow" advClick="0" advTm="2000">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450"/>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7ED821B-4729-4F66-AEBA-0A48EF1AC981}" type="datetimeFigureOut">
              <a:rPr lang="en-IN" smtClean="0"/>
              <a:t>07-05-2022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1D4CBBC-CA26-48B5-84BA-8E74126A9BC0}" type="slidenum">
              <a:rPr lang="en-IN" smtClean="0"/>
              <a:t>‹#›</a:t>
            </a:fld>
            <a:endParaRPr lang="en-IN"/>
          </a:p>
        </p:txBody>
      </p:sp>
    </p:spTree>
    <p:extLst>
      <p:ext uri="{BB962C8B-B14F-4D97-AF65-F5344CB8AC3E}">
        <p14:creationId xmlns:p14="http://schemas.microsoft.com/office/powerpoint/2010/main" val="3200121542"/>
      </p:ext>
    </p:extLst>
  </p:cSld>
  <p:clrMapOvr>
    <a:masterClrMapping/>
  </p:clrMapOvr>
  <p:transition spd="slow" advClick="0" advTm="2000">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57ED821B-4729-4F66-AEBA-0A48EF1AC981}" type="datetimeFigureOut">
              <a:rPr lang="en-IN" smtClean="0"/>
              <a:t>07-05-2022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1D4CBBC-CA26-48B5-84BA-8E74126A9BC0}" type="slidenum">
              <a:rPr lang="en-IN" smtClean="0"/>
              <a:t>‹#›</a:t>
            </a:fld>
            <a:endParaRPr lang="en-IN"/>
          </a:p>
        </p:txBody>
      </p:sp>
    </p:spTree>
    <p:extLst>
      <p:ext uri="{BB962C8B-B14F-4D97-AF65-F5344CB8AC3E}">
        <p14:creationId xmlns:p14="http://schemas.microsoft.com/office/powerpoint/2010/main" val="1876982358"/>
      </p:ext>
    </p:extLst>
  </p:cSld>
  <p:clrMapOvr>
    <a:masterClrMapping/>
  </p:clrMapOvr>
  <p:transition spd="slow" advClick="0" advTm="2000">
    <p:wip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6375"/>
            <a:ext cx="2057400" cy="4387850"/>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06375"/>
            <a:ext cx="6019800" cy="43878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57ED821B-4729-4F66-AEBA-0A48EF1AC981}" type="datetimeFigureOut">
              <a:rPr lang="en-IN" smtClean="0"/>
              <a:t>07-05-2022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1D4CBBC-CA26-48B5-84BA-8E74126A9BC0}" type="slidenum">
              <a:rPr lang="en-IN" smtClean="0"/>
              <a:t>‹#›</a:t>
            </a:fld>
            <a:endParaRPr lang="en-IN"/>
          </a:p>
        </p:txBody>
      </p:sp>
    </p:spTree>
    <p:extLst>
      <p:ext uri="{BB962C8B-B14F-4D97-AF65-F5344CB8AC3E}">
        <p14:creationId xmlns:p14="http://schemas.microsoft.com/office/powerpoint/2010/main" val="940347551"/>
      </p:ext>
    </p:extLst>
  </p:cSld>
  <p:clrMapOvr>
    <a:masterClrMapping/>
  </p:clrMapOvr>
  <p:transition spd="slow" advClick="0" advTm="2000">
    <p:wip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55300" y="836000"/>
            <a:ext cx="7440300" cy="396300"/>
          </a:xfrm>
          <a:prstGeom prst="rect">
            <a:avLst/>
          </a:prstGeom>
          <a:noFill/>
          <a:ln>
            <a:noFill/>
          </a:ln>
        </p:spPr>
        <p:txBody>
          <a:bodyPr spcFirstLastPara="1" wrap="square" lIns="0" tIns="0" rIns="0" bIns="0" anchor="b" anchorCtr="0">
            <a:noAutofit/>
          </a:bodyPr>
          <a:lstStyle>
            <a:lvl1pPr lvl="0" rtl="0">
              <a:lnSpc>
                <a:spcPct val="90000"/>
              </a:lnSpc>
              <a:spcBef>
                <a:spcPts val="0"/>
              </a:spcBef>
              <a:spcAft>
                <a:spcPts val="0"/>
              </a:spcAft>
              <a:buClr>
                <a:schemeClr val="dk1"/>
              </a:buClr>
              <a:buSzPts val="3600"/>
              <a:buFont typeface="Bebas Neue"/>
              <a:buNone/>
              <a:defRPr sz="3600">
                <a:solidFill>
                  <a:schemeClr val="dk1"/>
                </a:solidFill>
                <a:latin typeface="Bebas Neue"/>
                <a:ea typeface="Bebas Neue"/>
                <a:cs typeface="Bebas Neue"/>
                <a:sym typeface="Bebas Neue"/>
              </a:defRPr>
            </a:lvl1pPr>
            <a:lvl2pPr lvl="1" rtl="0">
              <a:lnSpc>
                <a:spcPct val="90000"/>
              </a:lnSpc>
              <a:spcBef>
                <a:spcPts val="0"/>
              </a:spcBef>
              <a:spcAft>
                <a:spcPts val="0"/>
              </a:spcAft>
              <a:buClr>
                <a:schemeClr val="dk1"/>
              </a:buClr>
              <a:buSzPts val="3600"/>
              <a:buFont typeface="Bebas Neue"/>
              <a:buNone/>
              <a:defRPr sz="3600">
                <a:solidFill>
                  <a:schemeClr val="dk1"/>
                </a:solidFill>
                <a:latin typeface="Bebas Neue"/>
                <a:ea typeface="Bebas Neue"/>
                <a:cs typeface="Bebas Neue"/>
                <a:sym typeface="Bebas Neue"/>
              </a:defRPr>
            </a:lvl2pPr>
            <a:lvl3pPr lvl="2" rtl="0">
              <a:lnSpc>
                <a:spcPct val="90000"/>
              </a:lnSpc>
              <a:spcBef>
                <a:spcPts val="0"/>
              </a:spcBef>
              <a:spcAft>
                <a:spcPts val="0"/>
              </a:spcAft>
              <a:buClr>
                <a:schemeClr val="dk1"/>
              </a:buClr>
              <a:buSzPts val="3600"/>
              <a:buFont typeface="Bebas Neue"/>
              <a:buNone/>
              <a:defRPr sz="3600">
                <a:solidFill>
                  <a:schemeClr val="dk1"/>
                </a:solidFill>
                <a:latin typeface="Bebas Neue"/>
                <a:ea typeface="Bebas Neue"/>
                <a:cs typeface="Bebas Neue"/>
                <a:sym typeface="Bebas Neue"/>
              </a:defRPr>
            </a:lvl3pPr>
            <a:lvl4pPr lvl="3" rtl="0">
              <a:lnSpc>
                <a:spcPct val="90000"/>
              </a:lnSpc>
              <a:spcBef>
                <a:spcPts val="0"/>
              </a:spcBef>
              <a:spcAft>
                <a:spcPts val="0"/>
              </a:spcAft>
              <a:buClr>
                <a:schemeClr val="dk1"/>
              </a:buClr>
              <a:buSzPts val="3600"/>
              <a:buFont typeface="Bebas Neue"/>
              <a:buNone/>
              <a:defRPr sz="3600">
                <a:solidFill>
                  <a:schemeClr val="dk1"/>
                </a:solidFill>
                <a:latin typeface="Bebas Neue"/>
                <a:ea typeface="Bebas Neue"/>
                <a:cs typeface="Bebas Neue"/>
                <a:sym typeface="Bebas Neue"/>
              </a:defRPr>
            </a:lvl4pPr>
            <a:lvl5pPr lvl="4" rtl="0">
              <a:lnSpc>
                <a:spcPct val="90000"/>
              </a:lnSpc>
              <a:spcBef>
                <a:spcPts val="0"/>
              </a:spcBef>
              <a:spcAft>
                <a:spcPts val="0"/>
              </a:spcAft>
              <a:buClr>
                <a:schemeClr val="dk1"/>
              </a:buClr>
              <a:buSzPts val="3600"/>
              <a:buFont typeface="Bebas Neue"/>
              <a:buNone/>
              <a:defRPr sz="3600">
                <a:solidFill>
                  <a:schemeClr val="dk1"/>
                </a:solidFill>
                <a:latin typeface="Bebas Neue"/>
                <a:ea typeface="Bebas Neue"/>
                <a:cs typeface="Bebas Neue"/>
                <a:sym typeface="Bebas Neue"/>
              </a:defRPr>
            </a:lvl5pPr>
            <a:lvl6pPr lvl="5" rtl="0">
              <a:lnSpc>
                <a:spcPct val="90000"/>
              </a:lnSpc>
              <a:spcBef>
                <a:spcPts val="0"/>
              </a:spcBef>
              <a:spcAft>
                <a:spcPts val="0"/>
              </a:spcAft>
              <a:buClr>
                <a:schemeClr val="dk1"/>
              </a:buClr>
              <a:buSzPts val="3600"/>
              <a:buFont typeface="Bebas Neue"/>
              <a:buNone/>
              <a:defRPr sz="3600">
                <a:solidFill>
                  <a:schemeClr val="dk1"/>
                </a:solidFill>
                <a:latin typeface="Bebas Neue"/>
                <a:ea typeface="Bebas Neue"/>
                <a:cs typeface="Bebas Neue"/>
                <a:sym typeface="Bebas Neue"/>
              </a:defRPr>
            </a:lvl6pPr>
            <a:lvl7pPr lvl="6" rtl="0">
              <a:lnSpc>
                <a:spcPct val="90000"/>
              </a:lnSpc>
              <a:spcBef>
                <a:spcPts val="0"/>
              </a:spcBef>
              <a:spcAft>
                <a:spcPts val="0"/>
              </a:spcAft>
              <a:buClr>
                <a:schemeClr val="dk1"/>
              </a:buClr>
              <a:buSzPts val="3600"/>
              <a:buFont typeface="Bebas Neue"/>
              <a:buNone/>
              <a:defRPr sz="3600">
                <a:solidFill>
                  <a:schemeClr val="dk1"/>
                </a:solidFill>
                <a:latin typeface="Bebas Neue"/>
                <a:ea typeface="Bebas Neue"/>
                <a:cs typeface="Bebas Neue"/>
                <a:sym typeface="Bebas Neue"/>
              </a:defRPr>
            </a:lvl7pPr>
            <a:lvl8pPr lvl="7" rtl="0">
              <a:lnSpc>
                <a:spcPct val="90000"/>
              </a:lnSpc>
              <a:spcBef>
                <a:spcPts val="0"/>
              </a:spcBef>
              <a:spcAft>
                <a:spcPts val="0"/>
              </a:spcAft>
              <a:buClr>
                <a:schemeClr val="dk1"/>
              </a:buClr>
              <a:buSzPts val="3600"/>
              <a:buFont typeface="Bebas Neue"/>
              <a:buNone/>
              <a:defRPr sz="3600">
                <a:solidFill>
                  <a:schemeClr val="dk1"/>
                </a:solidFill>
                <a:latin typeface="Bebas Neue"/>
                <a:ea typeface="Bebas Neue"/>
                <a:cs typeface="Bebas Neue"/>
                <a:sym typeface="Bebas Neue"/>
              </a:defRPr>
            </a:lvl8pPr>
            <a:lvl9pPr lvl="8" rtl="0">
              <a:lnSpc>
                <a:spcPct val="90000"/>
              </a:lnSpc>
              <a:spcBef>
                <a:spcPts val="0"/>
              </a:spcBef>
              <a:spcAft>
                <a:spcPts val="0"/>
              </a:spcAft>
              <a:buClr>
                <a:schemeClr val="dk1"/>
              </a:buClr>
              <a:buSzPts val="3600"/>
              <a:buFont typeface="Bebas Neue"/>
              <a:buNone/>
              <a:defRPr sz="3600">
                <a:solidFill>
                  <a:schemeClr val="dk1"/>
                </a:solidFill>
                <a:latin typeface="Bebas Neue"/>
                <a:ea typeface="Bebas Neue"/>
                <a:cs typeface="Bebas Neue"/>
                <a:sym typeface="Bebas Neue"/>
              </a:defRPr>
            </a:lvl9pPr>
          </a:lstStyle>
          <a:p>
            <a:endParaRPr/>
          </a:p>
        </p:txBody>
      </p:sp>
      <p:sp>
        <p:nvSpPr>
          <p:cNvPr id="7" name="Google Shape;7;p1"/>
          <p:cNvSpPr txBox="1">
            <a:spLocks noGrp="1"/>
          </p:cNvSpPr>
          <p:nvPr>
            <p:ph type="body" idx="1"/>
          </p:nvPr>
        </p:nvSpPr>
        <p:spPr>
          <a:xfrm>
            <a:off x="855300" y="1576550"/>
            <a:ext cx="7440300" cy="2811300"/>
          </a:xfrm>
          <a:prstGeom prst="rect">
            <a:avLst/>
          </a:prstGeom>
          <a:noFill/>
          <a:ln>
            <a:noFill/>
          </a:ln>
        </p:spPr>
        <p:txBody>
          <a:bodyPr spcFirstLastPara="1" wrap="square" lIns="0" tIns="0" rIns="0" bIns="0" anchor="t" anchorCtr="0">
            <a:noAutofit/>
          </a:bodyPr>
          <a:lstStyle>
            <a:lvl1pPr marL="457200" lvl="0" indent="-381000" rtl="0">
              <a:lnSpc>
                <a:spcPct val="115000"/>
              </a:lnSpc>
              <a:spcBef>
                <a:spcPts val="0"/>
              </a:spcBef>
              <a:spcAft>
                <a:spcPts val="0"/>
              </a:spcAft>
              <a:buClr>
                <a:schemeClr val="accent2"/>
              </a:buClr>
              <a:buSzPts val="2400"/>
              <a:buFont typeface="Barlow Light"/>
              <a:buChar char="▸"/>
              <a:defRPr sz="2400">
                <a:solidFill>
                  <a:schemeClr val="dk2"/>
                </a:solidFill>
                <a:latin typeface="Barlow Light"/>
                <a:ea typeface="Barlow Light"/>
                <a:cs typeface="Barlow Light"/>
                <a:sym typeface="Barlow Light"/>
              </a:defRPr>
            </a:lvl1pPr>
            <a:lvl2pPr marL="914400" lvl="1" indent="-381000" rtl="0">
              <a:lnSpc>
                <a:spcPct val="115000"/>
              </a:lnSpc>
              <a:spcBef>
                <a:spcPts val="800"/>
              </a:spcBef>
              <a:spcAft>
                <a:spcPts val="0"/>
              </a:spcAft>
              <a:buClr>
                <a:schemeClr val="accent3"/>
              </a:buClr>
              <a:buSzPts val="2400"/>
              <a:buFont typeface="Barlow Light"/>
              <a:buChar char="▹"/>
              <a:defRPr sz="2400">
                <a:solidFill>
                  <a:schemeClr val="dk2"/>
                </a:solidFill>
                <a:latin typeface="Barlow Light"/>
                <a:ea typeface="Barlow Light"/>
                <a:cs typeface="Barlow Light"/>
                <a:sym typeface="Barlow Light"/>
              </a:defRPr>
            </a:lvl2pPr>
            <a:lvl3pPr marL="1371600" lvl="2" indent="-381000" rtl="0">
              <a:lnSpc>
                <a:spcPct val="115000"/>
              </a:lnSpc>
              <a:spcBef>
                <a:spcPts val="800"/>
              </a:spcBef>
              <a:spcAft>
                <a:spcPts val="0"/>
              </a:spcAft>
              <a:buClr>
                <a:schemeClr val="accent3"/>
              </a:buClr>
              <a:buSzPts val="2400"/>
              <a:buFont typeface="Barlow Light"/>
              <a:buChar char="▹"/>
              <a:defRPr sz="2400">
                <a:solidFill>
                  <a:schemeClr val="dk2"/>
                </a:solidFill>
                <a:latin typeface="Barlow Light"/>
                <a:ea typeface="Barlow Light"/>
                <a:cs typeface="Barlow Light"/>
                <a:sym typeface="Barlow Light"/>
              </a:defRPr>
            </a:lvl3pPr>
            <a:lvl4pPr marL="1828800" lvl="3" indent="-381000" rtl="0">
              <a:lnSpc>
                <a:spcPct val="115000"/>
              </a:lnSpc>
              <a:spcBef>
                <a:spcPts val="800"/>
              </a:spcBef>
              <a:spcAft>
                <a:spcPts val="0"/>
              </a:spcAft>
              <a:buClr>
                <a:schemeClr val="dk2"/>
              </a:buClr>
              <a:buSzPts val="2400"/>
              <a:buFont typeface="Barlow Light"/>
              <a:buChar char="●"/>
              <a:defRPr sz="2400">
                <a:solidFill>
                  <a:schemeClr val="dk2"/>
                </a:solidFill>
                <a:latin typeface="Barlow Light"/>
                <a:ea typeface="Barlow Light"/>
                <a:cs typeface="Barlow Light"/>
                <a:sym typeface="Barlow Light"/>
              </a:defRPr>
            </a:lvl4pPr>
            <a:lvl5pPr marL="2286000" lvl="4" indent="-381000" rtl="0">
              <a:lnSpc>
                <a:spcPct val="115000"/>
              </a:lnSpc>
              <a:spcBef>
                <a:spcPts val="800"/>
              </a:spcBef>
              <a:spcAft>
                <a:spcPts val="0"/>
              </a:spcAft>
              <a:buClr>
                <a:schemeClr val="dk2"/>
              </a:buClr>
              <a:buSzPts val="2400"/>
              <a:buFont typeface="Barlow Light"/>
              <a:buChar char="○"/>
              <a:defRPr sz="2400">
                <a:solidFill>
                  <a:schemeClr val="dk2"/>
                </a:solidFill>
                <a:latin typeface="Barlow Light"/>
                <a:ea typeface="Barlow Light"/>
                <a:cs typeface="Barlow Light"/>
                <a:sym typeface="Barlow Light"/>
              </a:defRPr>
            </a:lvl5pPr>
            <a:lvl6pPr marL="2743200" lvl="5" indent="-381000" rtl="0">
              <a:lnSpc>
                <a:spcPct val="115000"/>
              </a:lnSpc>
              <a:spcBef>
                <a:spcPts val="800"/>
              </a:spcBef>
              <a:spcAft>
                <a:spcPts val="0"/>
              </a:spcAft>
              <a:buClr>
                <a:schemeClr val="dk2"/>
              </a:buClr>
              <a:buSzPts val="2400"/>
              <a:buFont typeface="Barlow Light"/>
              <a:buChar char="■"/>
              <a:defRPr sz="2400">
                <a:solidFill>
                  <a:schemeClr val="dk2"/>
                </a:solidFill>
                <a:latin typeface="Barlow Light"/>
                <a:ea typeface="Barlow Light"/>
                <a:cs typeface="Barlow Light"/>
                <a:sym typeface="Barlow Light"/>
              </a:defRPr>
            </a:lvl6pPr>
            <a:lvl7pPr marL="3200400" lvl="6" indent="-381000" rtl="0">
              <a:lnSpc>
                <a:spcPct val="115000"/>
              </a:lnSpc>
              <a:spcBef>
                <a:spcPts val="800"/>
              </a:spcBef>
              <a:spcAft>
                <a:spcPts val="0"/>
              </a:spcAft>
              <a:buClr>
                <a:schemeClr val="dk2"/>
              </a:buClr>
              <a:buSzPts val="2400"/>
              <a:buFont typeface="Barlow Light"/>
              <a:buChar char="●"/>
              <a:defRPr sz="2400">
                <a:solidFill>
                  <a:schemeClr val="dk2"/>
                </a:solidFill>
                <a:latin typeface="Barlow Light"/>
                <a:ea typeface="Barlow Light"/>
                <a:cs typeface="Barlow Light"/>
                <a:sym typeface="Barlow Light"/>
              </a:defRPr>
            </a:lvl7pPr>
            <a:lvl8pPr marL="3657600" lvl="7" indent="-381000" rtl="0">
              <a:lnSpc>
                <a:spcPct val="115000"/>
              </a:lnSpc>
              <a:spcBef>
                <a:spcPts val="800"/>
              </a:spcBef>
              <a:spcAft>
                <a:spcPts val="0"/>
              </a:spcAft>
              <a:buClr>
                <a:schemeClr val="dk2"/>
              </a:buClr>
              <a:buSzPts val="2400"/>
              <a:buFont typeface="Barlow Light"/>
              <a:buChar char="○"/>
              <a:defRPr sz="2400">
                <a:solidFill>
                  <a:schemeClr val="dk2"/>
                </a:solidFill>
                <a:latin typeface="Barlow Light"/>
                <a:ea typeface="Barlow Light"/>
                <a:cs typeface="Barlow Light"/>
                <a:sym typeface="Barlow Light"/>
              </a:defRPr>
            </a:lvl8pPr>
            <a:lvl9pPr marL="4114800" lvl="8" indent="-381000" rtl="0">
              <a:lnSpc>
                <a:spcPct val="115000"/>
              </a:lnSpc>
              <a:spcBef>
                <a:spcPts val="800"/>
              </a:spcBef>
              <a:spcAft>
                <a:spcPts val="800"/>
              </a:spcAft>
              <a:buClr>
                <a:schemeClr val="dk2"/>
              </a:buClr>
              <a:buSzPts val="2400"/>
              <a:buFont typeface="Barlow Light"/>
              <a:buChar char="■"/>
              <a:defRPr sz="2400">
                <a:solidFill>
                  <a:schemeClr val="dk2"/>
                </a:solidFill>
                <a:latin typeface="Barlow Light"/>
                <a:ea typeface="Barlow Light"/>
                <a:cs typeface="Barlow Light"/>
                <a:sym typeface="Barlow Light"/>
              </a:defRPr>
            </a:lvl9pPr>
          </a:lstStyle>
          <a:p>
            <a:endParaRPr/>
          </a:p>
        </p:txBody>
      </p:sp>
      <p:sp>
        <p:nvSpPr>
          <p:cNvPr id="8" name="Google Shape;8;p1"/>
          <p:cNvSpPr txBox="1">
            <a:spLocks noGrp="1"/>
          </p:cNvSpPr>
          <p:nvPr>
            <p:ph type="sldNum" idx="12"/>
          </p:nvPr>
        </p:nvSpPr>
        <p:spPr>
          <a:xfrm>
            <a:off x="8404384" y="4673651"/>
            <a:ext cx="548700" cy="393600"/>
          </a:xfrm>
          <a:prstGeom prst="rect">
            <a:avLst/>
          </a:prstGeom>
          <a:noFill/>
          <a:ln>
            <a:noFill/>
          </a:ln>
        </p:spPr>
        <p:txBody>
          <a:bodyPr spcFirstLastPara="1" wrap="square" lIns="0" tIns="0" rIns="0" bIns="0" anchor="ctr" anchorCtr="0">
            <a:noAutofit/>
          </a:bodyPr>
          <a:lstStyle>
            <a:lvl1pPr lvl="0" algn="r" rtl="0">
              <a:buNone/>
              <a:defRPr sz="1500">
                <a:solidFill>
                  <a:schemeClr val="lt1"/>
                </a:solidFill>
                <a:latin typeface="Bebas Neue"/>
                <a:ea typeface="Bebas Neue"/>
                <a:cs typeface="Bebas Neue"/>
                <a:sym typeface="Bebas Neue"/>
              </a:defRPr>
            </a:lvl1pPr>
            <a:lvl2pPr lvl="1" algn="r" rtl="0">
              <a:buNone/>
              <a:defRPr sz="1500">
                <a:solidFill>
                  <a:schemeClr val="lt1"/>
                </a:solidFill>
                <a:latin typeface="Bebas Neue"/>
                <a:ea typeface="Bebas Neue"/>
                <a:cs typeface="Bebas Neue"/>
                <a:sym typeface="Bebas Neue"/>
              </a:defRPr>
            </a:lvl2pPr>
            <a:lvl3pPr lvl="2" algn="r" rtl="0">
              <a:buNone/>
              <a:defRPr sz="1500">
                <a:solidFill>
                  <a:schemeClr val="lt1"/>
                </a:solidFill>
                <a:latin typeface="Bebas Neue"/>
                <a:ea typeface="Bebas Neue"/>
                <a:cs typeface="Bebas Neue"/>
                <a:sym typeface="Bebas Neue"/>
              </a:defRPr>
            </a:lvl3pPr>
            <a:lvl4pPr lvl="3" algn="r" rtl="0">
              <a:buNone/>
              <a:defRPr sz="1500">
                <a:solidFill>
                  <a:schemeClr val="lt1"/>
                </a:solidFill>
                <a:latin typeface="Bebas Neue"/>
                <a:ea typeface="Bebas Neue"/>
                <a:cs typeface="Bebas Neue"/>
                <a:sym typeface="Bebas Neue"/>
              </a:defRPr>
            </a:lvl4pPr>
            <a:lvl5pPr lvl="4" algn="r" rtl="0">
              <a:buNone/>
              <a:defRPr sz="1500">
                <a:solidFill>
                  <a:schemeClr val="lt1"/>
                </a:solidFill>
                <a:latin typeface="Bebas Neue"/>
                <a:ea typeface="Bebas Neue"/>
                <a:cs typeface="Bebas Neue"/>
                <a:sym typeface="Bebas Neue"/>
              </a:defRPr>
            </a:lvl5pPr>
            <a:lvl6pPr lvl="5" algn="r" rtl="0">
              <a:buNone/>
              <a:defRPr sz="1500">
                <a:solidFill>
                  <a:schemeClr val="lt1"/>
                </a:solidFill>
                <a:latin typeface="Bebas Neue"/>
                <a:ea typeface="Bebas Neue"/>
                <a:cs typeface="Bebas Neue"/>
                <a:sym typeface="Bebas Neue"/>
              </a:defRPr>
            </a:lvl6pPr>
            <a:lvl7pPr lvl="6" algn="r" rtl="0">
              <a:buNone/>
              <a:defRPr sz="1500">
                <a:solidFill>
                  <a:schemeClr val="lt1"/>
                </a:solidFill>
                <a:latin typeface="Bebas Neue"/>
                <a:ea typeface="Bebas Neue"/>
                <a:cs typeface="Bebas Neue"/>
                <a:sym typeface="Bebas Neue"/>
              </a:defRPr>
            </a:lvl7pPr>
            <a:lvl8pPr lvl="7" algn="r" rtl="0">
              <a:buNone/>
              <a:defRPr sz="1500">
                <a:solidFill>
                  <a:schemeClr val="lt1"/>
                </a:solidFill>
                <a:latin typeface="Bebas Neue"/>
                <a:ea typeface="Bebas Neue"/>
                <a:cs typeface="Bebas Neue"/>
                <a:sym typeface="Bebas Neue"/>
              </a:defRPr>
            </a:lvl8pPr>
            <a:lvl9pPr lvl="8" algn="r" rtl="0">
              <a:buNone/>
              <a:defRPr sz="1500">
                <a:solidFill>
                  <a:schemeClr val="lt1"/>
                </a:solidFill>
                <a:latin typeface="Bebas Neue"/>
                <a:ea typeface="Bebas Neue"/>
                <a:cs typeface="Bebas Neue"/>
                <a:sym typeface="Bebas Neue"/>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1" r:id="rId1"/>
    <p:sldLayoutId id="2147483656" r:id="rId2"/>
    <p:sldLayoutId id="2147483672" r:id="rId3"/>
  </p:sldLayoutIdLst>
  <p:transition spd="slow" advClick="0" advTm="2000">
    <p:wipe/>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6375"/>
            <a:ext cx="8229600" cy="85725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200150"/>
            <a:ext cx="8229600" cy="339407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57ED821B-4729-4F66-AEBA-0A48EF1AC981}" type="datetimeFigureOut">
              <a:rPr lang="en-IN" smtClean="0"/>
              <a:t>07-05-2022</a:t>
            </a:fld>
            <a:endParaRPr lang="en-IN"/>
          </a:p>
        </p:txBody>
      </p:sp>
      <p:sp>
        <p:nvSpPr>
          <p:cNvPr id="5" name="Footer Placeholder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B1D4CBBC-CA26-48B5-84BA-8E74126A9BC0}" type="slidenum">
              <a:rPr lang="en-IN" smtClean="0"/>
              <a:t>‹#›</a:t>
            </a:fld>
            <a:endParaRPr lang="en-IN"/>
          </a:p>
        </p:txBody>
      </p:sp>
    </p:spTree>
    <p:extLst>
      <p:ext uri="{BB962C8B-B14F-4D97-AF65-F5344CB8AC3E}">
        <p14:creationId xmlns:p14="http://schemas.microsoft.com/office/powerpoint/2010/main" val="17919407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advClick="0" advTm="2000">
    <p:wipe/>
  </p:transition>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aasb@icai.in%60"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pic>
        <p:nvPicPr>
          <p:cNvPr id="5" name="Picture 4" descr="A picture containing text, gambling house, room, scene&#10;&#10;Description automatically generated">
            <a:extLst>
              <a:ext uri="{FF2B5EF4-FFF2-40B4-BE49-F238E27FC236}">
                <a16:creationId xmlns:a16="http://schemas.microsoft.com/office/drawing/2014/main" xmlns="" id="{3195AC7F-FFAE-4588-B37A-002D687B334B}"/>
              </a:ext>
            </a:extLst>
          </p:cNvPr>
          <p:cNvPicPr>
            <a:picLocks noChangeAspect="1"/>
          </p:cNvPicPr>
          <p:nvPr/>
        </p:nvPicPr>
        <p:blipFill>
          <a:blip r:embed="rId2"/>
          <a:stretch>
            <a:fillRect/>
          </a:stretch>
        </p:blipFill>
        <p:spPr>
          <a:xfrm>
            <a:off x="148489" y="246216"/>
            <a:ext cx="954754" cy="1006114"/>
          </a:xfrm>
          <a:prstGeom prst="rect">
            <a:avLst/>
          </a:prstGeom>
        </p:spPr>
      </p:pic>
      <p:sp>
        <p:nvSpPr>
          <p:cNvPr id="3" name="Rectangle 2"/>
          <p:cNvSpPr/>
          <p:nvPr/>
        </p:nvSpPr>
        <p:spPr>
          <a:xfrm>
            <a:off x="1335472" y="246216"/>
            <a:ext cx="7808528" cy="2923877"/>
          </a:xfrm>
          <a:prstGeom prst="rect">
            <a:avLst/>
          </a:prstGeom>
        </p:spPr>
        <p:txBody>
          <a:bodyPr wrap="square">
            <a:spAutoFit/>
          </a:bodyPr>
          <a:lstStyle/>
          <a:p>
            <a:pPr algn="ctr"/>
            <a:r>
              <a:rPr lang="en-IN" sz="4000" b="1" dirty="0">
                <a:solidFill>
                  <a:schemeClr val="bg2">
                    <a:lumMod val="75000"/>
                  </a:schemeClr>
                </a:solidFill>
                <a:latin typeface="Gill Sans MT" pitchFamily="34" charset="0"/>
              </a:rPr>
              <a:t>Overview of Auditing Standards,  </a:t>
            </a:r>
            <a:r>
              <a:rPr lang="en-IN" sz="4000" b="1" dirty="0" smtClean="0">
                <a:solidFill>
                  <a:schemeClr val="bg2">
                    <a:lumMod val="75000"/>
                  </a:schemeClr>
                </a:solidFill>
                <a:latin typeface="Gill Sans MT" pitchFamily="34" charset="0"/>
              </a:rPr>
              <a:t>Audit Quality </a:t>
            </a:r>
            <a:r>
              <a:rPr lang="en-IN" sz="4000" b="1" dirty="0">
                <a:solidFill>
                  <a:schemeClr val="bg2">
                    <a:lumMod val="75000"/>
                  </a:schemeClr>
                </a:solidFill>
                <a:latin typeface="Gill Sans MT" pitchFamily="34" charset="0"/>
              </a:rPr>
              <a:t>and </a:t>
            </a:r>
            <a:r>
              <a:rPr lang="en-IN" sz="4000" b="1" dirty="0" smtClean="0">
                <a:solidFill>
                  <a:schemeClr val="bg2">
                    <a:lumMod val="75000"/>
                  </a:schemeClr>
                </a:solidFill>
                <a:latin typeface="Gill Sans MT" pitchFamily="34" charset="0"/>
              </a:rPr>
              <a:t>Expectation Gap </a:t>
            </a:r>
            <a:r>
              <a:rPr lang="en-IN" sz="3200" b="1" dirty="0">
                <a:solidFill>
                  <a:srgbClr val="C00000"/>
                </a:solidFill>
                <a:latin typeface="Gill Sans MT" pitchFamily="34" charset="0"/>
              </a:rPr>
              <a:t/>
            </a:r>
            <a:br>
              <a:rPr lang="en-IN" sz="3200" b="1" dirty="0">
                <a:solidFill>
                  <a:srgbClr val="C00000"/>
                </a:solidFill>
                <a:latin typeface="Gill Sans MT" pitchFamily="34" charset="0"/>
              </a:rPr>
            </a:br>
            <a:endParaRPr lang="en-IN" sz="3200" b="1" dirty="0" smtClean="0">
              <a:solidFill>
                <a:srgbClr val="C00000"/>
              </a:solidFill>
              <a:latin typeface="Gill Sans MT" pitchFamily="34" charset="0"/>
            </a:endParaRPr>
          </a:p>
          <a:p>
            <a:pPr algn="ctr"/>
            <a:endParaRPr lang="en-IN" sz="3200" b="1" dirty="0">
              <a:solidFill>
                <a:srgbClr val="C00000"/>
              </a:solidFill>
              <a:latin typeface="Gill Sans MT" pitchFamily="34" charset="0"/>
            </a:endParaRPr>
          </a:p>
        </p:txBody>
      </p:sp>
      <p:sp>
        <p:nvSpPr>
          <p:cNvPr id="7" name="Rectangle 6"/>
          <p:cNvSpPr/>
          <p:nvPr/>
        </p:nvSpPr>
        <p:spPr>
          <a:xfrm>
            <a:off x="4470400" y="2365829"/>
            <a:ext cx="4673600" cy="1596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7"/>
          <p:cNvSpPr/>
          <p:nvPr/>
        </p:nvSpPr>
        <p:spPr>
          <a:xfrm>
            <a:off x="2459215" y="2760917"/>
            <a:ext cx="6565827" cy="1323439"/>
          </a:xfrm>
          <a:prstGeom prst="rect">
            <a:avLst/>
          </a:prstGeom>
        </p:spPr>
        <p:txBody>
          <a:bodyPr wrap="square">
            <a:spAutoFit/>
          </a:bodyPr>
          <a:lstStyle/>
          <a:p>
            <a:pPr algn="r"/>
            <a:r>
              <a:rPr lang="en-IN" sz="1600" b="1" dirty="0">
                <a:latin typeface="Gill Sans MT" pitchFamily="34" charset="0"/>
              </a:rPr>
              <a:t>CA. (</a:t>
            </a:r>
            <a:r>
              <a:rPr lang="en-IN" sz="1600" b="1" dirty="0" err="1">
                <a:latin typeface="Gill Sans MT" pitchFamily="34" charset="0"/>
              </a:rPr>
              <a:t>Dr.</a:t>
            </a:r>
            <a:r>
              <a:rPr lang="en-IN" sz="1600" b="1" dirty="0">
                <a:latin typeface="Gill Sans MT" pitchFamily="34" charset="0"/>
              </a:rPr>
              <a:t>) </a:t>
            </a:r>
            <a:r>
              <a:rPr lang="en-IN" sz="1600" b="1" dirty="0" err="1">
                <a:latin typeface="Gill Sans MT" pitchFamily="34" charset="0"/>
              </a:rPr>
              <a:t>Sanjeev</a:t>
            </a:r>
            <a:r>
              <a:rPr lang="en-IN" sz="1600" b="1" dirty="0">
                <a:latin typeface="Gill Sans MT" pitchFamily="34" charset="0"/>
              </a:rPr>
              <a:t> Kumar </a:t>
            </a:r>
            <a:r>
              <a:rPr lang="en-IN" sz="1600" b="1" dirty="0" err="1">
                <a:latin typeface="Gill Sans MT" pitchFamily="34" charset="0"/>
              </a:rPr>
              <a:t>Singhal</a:t>
            </a:r>
            <a:endParaRPr lang="en-IN" sz="1600" b="1" dirty="0">
              <a:latin typeface="Gill Sans MT" pitchFamily="34" charset="0"/>
            </a:endParaRPr>
          </a:p>
          <a:p>
            <a:pPr algn="r"/>
            <a:r>
              <a:rPr lang="en-IN" sz="1600" b="1" dirty="0">
                <a:latin typeface="Gill Sans MT" pitchFamily="34" charset="0"/>
              </a:rPr>
              <a:t>Chairman, Auditing and Assurance Standards Board  and</a:t>
            </a:r>
            <a:br>
              <a:rPr lang="en-IN" sz="1600" b="1" dirty="0">
                <a:latin typeface="Gill Sans MT" pitchFamily="34" charset="0"/>
              </a:rPr>
            </a:br>
            <a:r>
              <a:rPr lang="en-IN" sz="1600" b="1" dirty="0">
                <a:latin typeface="Gill Sans MT" pitchFamily="34" charset="0"/>
              </a:rPr>
              <a:t>Sustainability Reporting Standards Board  </a:t>
            </a:r>
          </a:p>
          <a:p>
            <a:pPr algn="r"/>
            <a:r>
              <a:rPr lang="en-IN" sz="1600" b="1" dirty="0">
                <a:latin typeface="Gill Sans MT" pitchFamily="34" charset="0"/>
              </a:rPr>
              <a:t>The Institute of Chartered Accountants of India</a:t>
            </a:r>
          </a:p>
          <a:p>
            <a:pPr algn="r"/>
            <a:endParaRPr lang="en-US" sz="1600" b="1" dirty="0" smtClean="0">
              <a:latin typeface="Gill Sans MT" pitchFamily="34" charset="0"/>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9391" y="2525486"/>
            <a:ext cx="1333500" cy="1450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12327488"/>
      </p:ext>
    </p:extLst>
  </p:cSld>
  <p:clrMapOvr>
    <a:masterClrMapping/>
  </p:clrMapOvr>
  <p:transition spd="slow" advClick="0" advTm="2000">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pic>
        <p:nvPicPr>
          <p:cNvPr id="5" name="Picture 4" descr="A picture containing text, gambling house, room, scene&#10;&#10;Description automatically generated">
            <a:extLst>
              <a:ext uri="{FF2B5EF4-FFF2-40B4-BE49-F238E27FC236}">
                <a16:creationId xmlns:a16="http://schemas.microsoft.com/office/drawing/2014/main" xmlns="" id="{3195AC7F-FFAE-4588-B37A-002D687B334B}"/>
              </a:ext>
            </a:extLst>
          </p:cNvPr>
          <p:cNvPicPr>
            <a:picLocks noChangeAspect="1"/>
          </p:cNvPicPr>
          <p:nvPr/>
        </p:nvPicPr>
        <p:blipFill>
          <a:blip r:embed="rId2"/>
          <a:stretch>
            <a:fillRect/>
          </a:stretch>
        </p:blipFill>
        <p:spPr>
          <a:xfrm>
            <a:off x="148489" y="246216"/>
            <a:ext cx="954754" cy="1006114"/>
          </a:xfrm>
          <a:prstGeom prst="rect">
            <a:avLst/>
          </a:prstGeom>
        </p:spPr>
      </p:pic>
      <p:sp>
        <p:nvSpPr>
          <p:cNvPr id="3" name="Rectangle 2"/>
          <p:cNvSpPr/>
          <p:nvPr/>
        </p:nvSpPr>
        <p:spPr>
          <a:xfrm>
            <a:off x="812705" y="1439962"/>
            <a:ext cx="7808528" cy="707886"/>
          </a:xfrm>
          <a:prstGeom prst="rect">
            <a:avLst/>
          </a:prstGeom>
        </p:spPr>
        <p:txBody>
          <a:bodyPr wrap="square">
            <a:spAutoFit/>
          </a:bodyPr>
          <a:lstStyle/>
          <a:p>
            <a:pPr algn="ctr"/>
            <a:r>
              <a:rPr lang="en-IN" sz="4000" b="1" dirty="0">
                <a:solidFill>
                  <a:srgbClr val="C00000"/>
                </a:solidFill>
                <a:latin typeface="Gill Sans MT" pitchFamily="34" charset="0"/>
              </a:rPr>
              <a:t>Overview of </a:t>
            </a:r>
            <a:r>
              <a:rPr lang="en-IN" sz="4000" b="1" dirty="0" smtClean="0">
                <a:solidFill>
                  <a:srgbClr val="C00000"/>
                </a:solidFill>
                <a:latin typeface="Gill Sans MT" pitchFamily="34" charset="0"/>
              </a:rPr>
              <a:t>Auditing Standards </a:t>
            </a:r>
            <a:endParaRPr lang="en-IN" sz="4000" b="1" dirty="0">
              <a:solidFill>
                <a:srgbClr val="C00000"/>
              </a:solidFill>
              <a:latin typeface="Gill Sans MT" pitchFamily="34" charset="0"/>
            </a:endParaRPr>
          </a:p>
        </p:txBody>
      </p:sp>
      <p:sp>
        <p:nvSpPr>
          <p:cNvPr id="7" name="Rectangle 6"/>
          <p:cNvSpPr/>
          <p:nvPr/>
        </p:nvSpPr>
        <p:spPr>
          <a:xfrm>
            <a:off x="2380169" y="2540002"/>
            <a:ext cx="4673600" cy="1596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834364334"/>
      </p:ext>
    </p:extLst>
  </p:cSld>
  <p:clrMapOvr>
    <a:masterClrMapping/>
  </p:clrMapOvr>
  <p:transition spd="slow" advClick="0" advTm="2000">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p:cNvSpPr txBox="1">
            <a:spLocks/>
          </p:cNvSpPr>
          <p:nvPr/>
        </p:nvSpPr>
        <p:spPr>
          <a:xfrm>
            <a:off x="899886" y="128585"/>
            <a:ext cx="8447314" cy="642937"/>
          </a:xfrm>
          <a:prstGeom prst="rect">
            <a:avLst/>
          </a:prstGeom>
        </p:spPr>
        <p:txBody>
          <a:bodyPr rtlCol="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lvl="0" indent="-457200">
              <a:buClr>
                <a:srgbClr val="FFC000"/>
              </a:buClr>
              <a:buFont typeface="Wingdings" pitchFamily="2" charset="2"/>
              <a:defRPr/>
            </a:pPr>
            <a:r>
              <a:rPr lang="en-IN" sz="2400" b="1" dirty="0">
                <a:solidFill>
                  <a:srgbClr val="0070C0"/>
                </a:solidFill>
                <a:latin typeface="Gill Sans MT" pitchFamily="34" charset="0"/>
              </a:rPr>
              <a:t>Overview of Engagement and Quality </a:t>
            </a:r>
            <a:r>
              <a:rPr lang="en-IN" sz="2400" b="1" dirty="0" smtClean="0">
                <a:solidFill>
                  <a:srgbClr val="0070C0"/>
                </a:solidFill>
                <a:latin typeface="Gill Sans MT" pitchFamily="34" charset="0"/>
              </a:rPr>
              <a:t>Control Standards</a:t>
            </a:r>
          </a:p>
          <a:p>
            <a:pPr marL="457200" lvl="0" indent="-457200">
              <a:buClr>
                <a:srgbClr val="FFC000"/>
              </a:buClr>
              <a:buFont typeface="Wingdings" pitchFamily="2" charset="2"/>
              <a:buChar char="Ø"/>
              <a:defRPr/>
            </a:pPr>
            <a:endParaRPr lang="en-IN" sz="2000" dirty="0" smtClean="0">
              <a:latin typeface="Gill Sans MT" pitchFamily="34" charset="0"/>
            </a:endParaRPr>
          </a:p>
          <a:p>
            <a:pPr marL="457200" lvl="0" indent="-457200">
              <a:buClr>
                <a:srgbClr val="FFC000"/>
              </a:buClr>
              <a:buFont typeface="Wingdings" pitchFamily="2" charset="2"/>
              <a:buChar char="Ø"/>
              <a:defRPr/>
            </a:pPr>
            <a:r>
              <a:rPr lang="en-IN" sz="1800" dirty="0" smtClean="0">
                <a:latin typeface="Gill Sans MT" pitchFamily="34" charset="0"/>
              </a:rPr>
              <a:t>Standard </a:t>
            </a:r>
            <a:r>
              <a:rPr lang="en-IN" sz="1800" dirty="0">
                <a:latin typeface="Gill Sans MT" pitchFamily="34" charset="0"/>
              </a:rPr>
              <a:t>on Quality Control (SQC) 1 is to be applied for all services covered by Engagement Standards. </a:t>
            </a:r>
          </a:p>
          <a:p>
            <a:pPr marL="457200" indent="-457200">
              <a:buClr>
                <a:srgbClr val="FFC000"/>
              </a:buClr>
              <a:buFont typeface="Wingdings" pitchFamily="2" charset="2"/>
              <a:buChar char="Ø"/>
              <a:defRPr/>
            </a:pPr>
            <a:r>
              <a:rPr lang="en-IN" sz="1800" dirty="0">
                <a:latin typeface="Gill Sans MT" pitchFamily="34" charset="0"/>
              </a:rPr>
              <a:t>Engagement Standards include following Categories of Standards:</a:t>
            </a:r>
          </a:p>
          <a:p>
            <a:pPr marL="900000" lvl="2" indent="-457200">
              <a:buClr>
                <a:srgbClr val="FFC000"/>
              </a:buClr>
              <a:buFont typeface="Wingdings" pitchFamily="2" charset="2"/>
              <a:buChar char="§"/>
              <a:defRPr/>
            </a:pPr>
            <a:r>
              <a:rPr lang="en-IN" sz="1800" dirty="0">
                <a:latin typeface="Gill Sans MT" pitchFamily="34" charset="0"/>
              </a:rPr>
              <a:t>Standards on Auditing (SAs)</a:t>
            </a:r>
          </a:p>
          <a:p>
            <a:pPr marL="900000" lvl="2" indent="-457200">
              <a:buClr>
                <a:srgbClr val="FFC000"/>
              </a:buClr>
              <a:buFont typeface="Wingdings" pitchFamily="2" charset="2"/>
              <a:buChar char="§"/>
              <a:defRPr/>
            </a:pPr>
            <a:r>
              <a:rPr lang="en-IN" sz="1800" dirty="0">
                <a:latin typeface="Gill Sans MT" pitchFamily="34" charset="0"/>
              </a:rPr>
              <a:t>Standards on Review Engagements (SREs)</a:t>
            </a:r>
          </a:p>
          <a:p>
            <a:pPr marL="900000" lvl="2" indent="-457200">
              <a:buClr>
                <a:srgbClr val="FFC000"/>
              </a:buClr>
              <a:buFont typeface="Wingdings" pitchFamily="2" charset="2"/>
              <a:buChar char="§"/>
              <a:defRPr/>
            </a:pPr>
            <a:r>
              <a:rPr lang="en-IN" sz="1800" dirty="0">
                <a:latin typeface="Gill Sans MT" pitchFamily="34" charset="0"/>
              </a:rPr>
              <a:t>Standards on Assurance Engagements (SAEs)</a:t>
            </a:r>
          </a:p>
          <a:p>
            <a:pPr marL="900000" lvl="2" indent="-457200">
              <a:buClr>
                <a:srgbClr val="FFC000"/>
              </a:buClr>
              <a:buFont typeface="Wingdings" pitchFamily="2" charset="2"/>
              <a:buChar char="§"/>
              <a:defRPr/>
            </a:pPr>
            <a:r>
              <a:rPr lang="en-IN" sz="1800" dirty="0">
                <a:latin typeface="Gill Sans MT" pitchFamily="34" charset="0"/>
              </a:rPr>
              <a:t>Standards on Related Services (SRSs) </a:t>
            </a:r>
          </a:p>
          <a:p>
            <a:pPr marL="457200" indent="-457200">
              <a:buClr>
                <a:srgbClr val="FFC000"/>
              </a:buClr>
              <a:buFont typeface="Wingdings" pitchFamily="2" charset="2"/>
              <a:buChar char="Ø"/>
              <a:defRPr/>
            </a:pPr>
            <a:endParaRPr lang="en-US" sz="3200" dirty="0">
              <a:latin typeface="Gill Sans MT" pitchFamily="34" charset="0"/>
            </a:endParaRPr>
          </a:p>
          <a:p>
            <a:pPr>
              <a:buClr>
                <a:srgbClr val="FFC000"/>
              </a:buClr>
              <a:defRPr/>
            </a:pPr>
            <a:endParaRPr lang="en-US" sz="3200" dirty="0" smtClean="0">
              <a:latin typeface="Gill Sans MT" pitchFamily="34" charset="0"/>
            </a:endParaRPr>
          </a:p>
          <a:p>
            <a:pPr marL="457200" indent="-457200">
              <a:buClr>
                <a:srgbClr val="FFC000"/>
              </a:buClr>
              <a:buFont typeface="Wingdings" pitchFamily="2" charset="2"/>
              <a:buChar char="Ø"/>
              <a:defRPr/>
            </a:pPr>
            <a:endParaRPr lang="en-US" sz="3200" dirty="0">
              <a:latin typeface="Gill Sans MT" pitchFamily="34" charset="0"/>
            </a:endParaRPr>
          </a:p>
          <a:p>
            <a:pPr marL="457200" indent="-457200">
              <a:buClr>
                <a:srgbClr val="FFC000"/>
              </a:buClr>
              <a:buFont typeface="Wingdings" pitchFamily="2" charset="2"/>
              <a:buChar char="Ø"/>
              <a:defRPr/>
            </a:pPr>
            <a:endParaRPr lang="en-US" sz="3200" dirty="0" smtClean="0">
              <a:latin typeface="Gill Sans MT" pitchFamily="34" charset="0"/>
            </a:endParaRPr>
          </a:p>
          <a:p>
            <a:pPr marL="457200" indent="-457200">
              <a:buClr>
                <a:srgbClr val="FFC000"/>
              </a:buClr>
              <a:buFont typeface="Wingdings" pitchFamily="2" charset="2"/>
              <a:buChar char="Ø"/>
              <a:defRPr/>
            </a:pPr>
            <a:endParaRPr lang="en-US" sz="3200" dirty="0">
              <a:latin typeface="Gill Sans MT" pitchFamily="34" charset="0"/>
            </a:endParaRPr>
          </a:p>
          <a:p>
            <a:pPr marL="457200" indent="-457200">
              <a:buClr>
                <a:srgbClr val="FFC000"/>
              </a:buClr>
              <a:buFont typeface="Wingdings" pitchFamily="2" charset="2"/>
              <a:buChar char="Ø"/>
              <a:defRPr/>
            </a:pPr>
            <a:endParaRPr lang="en-US" sz="3200" dirty="0" smtClean="0">
              <a:latin typeface="Gill Sans MT" pitchFamily="34" charset="0"/>
            </a:endParaRPr>
          </a:p>
          <a:p>
            <a:pPr marL="457200" indent="-457200">
              <a:buClr>
                <a:srgbClr val="FFC000"/>
              </a:buClr>
              <a:buFont typeface="Wingdings" pitchFamily="2" charset="2"/>
              <a:buChar char="Ø"/>
              <a:defRPr/>
            </a:pPr>
            <a:endParaRPr lang="en-US" sz="3200" dirty="0">
              <a:latin typeface="Gill Sans MT" pitchFamily="34" charset="0"/>
            </a:endParaRPr>
          </a:p>
          <a:p>
            <a:pPr lvl="0">
              <a:buClr>
                <a:srgbClr val="FFC000"/>
              </a:buClr>
              <a:defRPr/>
            </a:pPr>
            <a:r>
              <a:rPr lang="en-US" sz="3600" dirty="0">
                <a:latin typeface="Gill Sans MT" pitchFamily="34" charset="0"/>
              </a:rPr>
              <a:t>	</a:t>
            </a:r>
            <a:endParaRPr lang="en-US" sz="3600" dirty="0" smtClean="0">
              <a:solidFill>
                <a:srgbClr val="0070C0"/>
              </a:solidFill>
              <a:latin typeface="Gill Sans MT" pitchFamily="34" charset="0"/>
            </a:endParaRPr>
          </a:p>
        </p:txBody>
      </p:sp>
      <p:sp>
        <p:nvSpPr>
          <p:cNvPr id="9" name="Rectangle 8"/>
          <p:cNvSpPr/>
          <p:nvPr/>
        </p:nvSpPr>
        <p:spPr>
          <a:xfrm>
            <a:off x="5805714" y="669925"/>
            <a:ext cx="3338286" cy="1283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Slide Number Placeholder 1"/>
          <p:cNvSpPr>
            <a:spLocks noGrp="1"/>
          </p:cNvSpPr>
          <p:nvPr>
            <p:ph type="sldNum" idx="12"/>
          </p:nvPr>
        </p:nvSpPr>
        <p:spPr>
          <a:xfrm>
            <a:off x="8404384" y="4673651"/>
            <a:ext cx="548700" cy="393600"/>
          </a:xfrm>
        </p:spPr>
        <p:txBody>
          <a:bodyPr/>
          <a:lstStyle/>
          <a:p>
            <a:pPr marL="0" lvl="0" indent="0" algn="r" rtl="0">
              <a:spcBef>
                <a:spcPts val="0"/>
              </a:spcBef>
              <a:spcAft>
                <a:spcPts val="0"/>
              </a:spcAft>
              <a:buNone/>
            </a:pPr>
            <a:fld id="{00000000-1234-1234-1234-123412341234}" type="slidenum">
              <a:rPr lang="en" smtClean="0">
                <a:latin typeface="Gill Sans MT" pitchFamily="34" charset="0"/>
              </a:rPr>
              <a:t>3</a:t>
            </a:fld>
            <a:endParaRPr lang="en" dirty="0">
              <a:latin typeface="Gill Sans MT"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3463600366"/>
              </p:ext>
            </p:extLst>
          </p:nvPr>
        </p:nvGraphicFramePr>
        <p:xfrm>
          <a:off x="899886" y="2917372"/>
          <a:ext cx="6560457" cy="2148840"/>
        </p:xfrm>
        <a:graphic>
          <a:graphicData uri="http://schemas.openxmlformats.org/drawingml/2006/table">
            <a:tbl>
              <a:tblPr firstRow="1" bandRow="1">
                <a:tableStyleId>{26EC5275-DAFC-4D1D-BB08-226AE4820BEA}</a:tableStyleId>
              </a:tblPr>
              <a:tblGrid>
                <a:gridCol w="5355771"/>
                <a:gridCol w="1204686"/>
              </a:tblGrid>
              <a:tr h="362857">
                <a:tc>
                  <a:txBody>
                    <a:bodyPr/>
                    <a:lstStyle/>
                    <a:p>
                      <a:pPr marL="457200" marR="0" lvl="2" indent="-457200" algn="l" defTabSz="914400" rtl="0" eaLnBrk="1" fontAlgn="auto" latinLnBrk="0" hangingPunct="1">
                        <a:lnSpc>
                          <a:spcPct val="100000"/>
                        </a:lnSpc>
                        <a:spcBef>
                          <a:spcPts val="0"/>
                        </a:spcBef>
                        <a:spcAft>
                          <a:spcPts val="0"/>
                        </a:spcAft>
                        <a:buClr>
                          <a:srgbClr val="FFC000"/>
                        </a:buClr>
                        <a:buSzTx/>
                        <a:buFont typeface="Wingdings" pitchFamily="2" charset="2"/>
                        <a:buChar char="Ø"/>
                        <a:tabLst/>
                        <a:defRPr/>
                      </a:pPr>
                      <a:r>
                        <a:rPr lang="en-US" altLang="en-US" sz="1800" b="0" i="0" u="none" strike="noStrike" cap="none" dirty="0" smtClean="0">
                          <a:solidFill>
                            <a:srgbClr val="000000"/>
                          </a:solidFill>
                          <a:latin typeface="Gill Sans MT" pitchFamily="34" charset="0"/>
                          <a:ea typeface="Arial"/>
                          <a:cs typeface="Arial"/>
                          <a:sym typeface="Arial"/>
                        </a:rPr>
                        <a:t>Total Standards issued till date (Out of which)</a:t>
                      </a:r>
                      <a:endParaRPr lang="en-IN" sz="1800" b="0" i="0" u="none" strike="noStrike" cap="none" dirty="0">
                        <a:solidFill>
                          <a:srgbClr val="000000"/>
                        </a:solidFill>
                        <a:latin typeface="Gill Sans MT" pitchFamily="34" charset="0"/>
                        <a:ea typeface="Arial"/>
                        <a:cs typeface="Arial"/>
                        <a:sym typeface="Arial"/>
                      </a:endParaRPr>
                    </a:p>
                  </a:txBody>
                  <a:tcPr/>
                </a:tc>
                <a:tc>
                  <a:txBody>
                    <a:bodyPr/>
                    <a:lstStyle/>
                    <a:p>
                      <a:pPr marL="442800" marR="0" lvl="2" indent="0" algn="l" defTabSz="914400" rtl="0" eaLnBrk="1" fontAlgn="auto" latinLnBrk="0" hangingPunct="1">
                        <a:lnSpc>
                          <a:spcPct val="100000"/>
                        </a:lnSpc>
                        <a:spcBef>
                          <a:spcPts val="0"/>
                        </a:spcBef>
                        <a:spcAft>
                          <a:spcPts val="0"/>
                        </a:spcAft>
                        <a:buClr>
                          <a:srgbClr val="FFC000"/>
                        </a:buClr>
                        <a:buSzTx/>
                        <a:buFont typeface="Wingdings" pitchFamily="2" charset="2"/>
                        <a:buNone/>
                        <a:tabLst/>
                        <a:defRPr/>
                      </a:pPr>
                      <a:r>
                        <a:rPr lang="en-US" altLang="en-US" sz="1800" b="0" i="0" u="none" strike="noStrike" cap="none" dirty="0" smtClean="0">
                          <a:solidFill>
                            <a:srgbClr val="000000"/>
                          </a:solidFill>
                          <a:latin typeface="Gill Sans MT" pitchFamily="34" charset="0"/>
                          <a:ea typeface="Arial"/>
                          <a:cs typeface="Arial"/>
                          <a:sym typeface="Arial"/>
                        </a:rPr>
                        <a:t>46</a:t>
                      </a:r>
                    </a:p>
                  </a:txBody>
                  <a:tcPr/>
                </a:tc>
              </a:tr>
              <a:tr h="258354">
                <a:tc>
                  <a:txBody>
                    <a:bodyPr/>
                    <a:lstStyle/>
                    <a:p>
                      <a:pPr marL="900000" marR="0" lvl="2" indent="-457200" algn="l" rtl="0">
                        <a:lnSpc>
                          <a:spcPct val="100000"/>
                        </a:lnSpc>
                        <a:spcBef>
                          <a:spcPts val="0"/>
                        </a:spcBef>
                        <a:spcAft>
                          <a:spcPts val="0"/>
                        </a:spcAft>
                        <a:buClr>
                          <a:srgbClr val="FFC000"/>
                        </a:buClr>
                        <a:buFont typeface="Wingdings" pitchFamily="2" charset="2"/>
                        <a:buChar char="§"/>
                        <a:defRPr/>
                      </a:pPr>
                      <a:r>
                        <a:rPr lang="en-US" altLang="en-US" sz="1600" b="0" i="0" u="none" strike="noStrike" cap="none" dirty="0" smtClean="0">
                          <a:solidFill>
                            <a:srgbClr val="000000"/>
                          </a:solidFill>
                          <a:latin typeface="Gill Sans MT" pitchFamily="34" charset="0"/>
                          <a:ea typeface="Arial"/>
                          <a:cs typeface="Arial"/>
                          <a:sym typeface="Arial"/>
                        </a:rPr>
                        <a:t>SQCs	</a:t>
                      </a:r>
                      <a:endParaRPr lang="en-IN" sz="1600" b="0" i="0" u="none" strike="noStrike" cap="none" dirty="0">
                        <a:solidFill>
                          <a:srgbClr val="000000"/>
                        </a:solidFill>
                        <a:latin typeface="Gill Sans MT" pitchFamily="34" charset="0"/>
                        <a:ea typeface="Arial"/>
                        <a:cs typeface="Arial"/>
                        <a:sym typeface="Arial"/>
                      </a:endParaRPr>
                    </a:p>
                  </a:txBody>
                  <a:tcPr/>
                </a:tc>
                <a:tc>
                  <a:txBody>
                    <a:bodyPr/>
                    <a:lstStyle/>
                    <a:p>
                      <a:pPr marL="442800" marR="0" lvl="2" indent="0" algn="l" rtl="0">
                        <a:lnSpc>
                          <a:spcPct val="100000"/>
                        </a:lnSpc>
                        <a:spcBef>
                          <a:spcPts val="0"/>
                        </a:spcBef>
                        <a:spcAft>
                          <a:spcPts val="0"/>
                        </a:spcAft>
                        <a:buClr>
                          <a:srgbClr val="FFC000"/>
                        </a:buClr>
                        <a:buFont typeface="Wingdings" pitchFamily="2" charset="2"/>
                        <a:buNone/>
                        <a:defRPr/>
                      </a:pPr>
                      <a:r>
                        <a:rPr lang="en-US" altLang="en-US" sz="1600" b="0" i="0" u="none" strike="noStrike" cap="none" dirty="0" smtClean="0">
                          <a:solidFill>
                            <a:srgbClr val="000000"/>
                          </a:solidFill>
                          <a:latin typeface="Gill Sans MT" pitchFamily="34" charset="0"/>
                          <a:ea typeface="Arial"/>
                          <a:cs typeface="Arial"/>
                          <a:sym typeface="Arial"/>
                        </a:rPr>
                        <a:t>01</a:t>
                      </a:r>
                      <a:endParaRPr lang="en-IN" sz="1600" b="0" i="0" u="none" strike="noStrike" cap="none" dirty="0">
                        <a:solidFill>
                          <a:srgbClr val="000000"/>
                        </a:solidFill>
                        <a:latin typeface="Gill Sans MT" pitchFamily="34" charset="0"/>
                        <a:ea typeface="Arial"/>
                        <a:cs typeface="Arial"/>
                        <a:sym typeface="Arial"/>
                      </a:endParaRPr>
                    </a:p>
                  </a:txBody>
                  <a:tcPr/>
                </a:tc>
              </a:tr>
              <a:tr h="271417">
                <a:tc>
                  <a:txBody>
                    <a:bodyPr/>
                    <a:lstStyle/>
                    <a:p>
                      <a:pPr marL="900000" marR="0" lvl="2" indent="-457200" algn="l" rtl="0">
                        <a:lnSpc>
                          <a:spcPct val="100000"/>
                        </a:lnSpc>
                        <a:spcBef>
                          <a:spcPts val="0"/>
                        </a:spcBef>
                        <a:spcAft>
                          <a:spcPts val="0"/>
                        </a:spcAft>
                        <a:buClr>
                          <a:srgbClr val="FFC000"/>
                        </a:buClr>
                        <a:buFont typeface="Wingdings" pitchFamily="2" charset="2"/>
                        <a:buChar char="§"/>
                        <a:defRPr/>
                      </a:pPr>
                      <a:r>
                        <a:rPr lang="en-US" altLang="en-US" sz="1600" b="0" i="0" u="none" strike="noStrike" cap="none" dirty="0" smtClean="0">
                          <a:solidFill>
                            <a:srgbClr val="000000"/>
                          </a:solidFill>
                          <a:latin typeface="Gill Sans MT" pitchFamily="34" charset="0"/>
                          <a:ea typeface="Arial"/>
                          <a:cs typeface="Arial"/>
                          <a:sym typeface="Arial"/>
                        </a:rPr>
                        <a:t>SAs</a:t>
                      </a:r>
                      <a:endParaRPr lang="en-IN" sz="1600" b="0" i="0" u="none" strike="noStrike" cap="none" dirty="0">
                        <a:solidFill>
                          <a:srgbClr val="000000"/>
                        </a:solidFill>
                        <a:latin typeface="Gill Sans MT" pitchFamily="34" charset="0"/>
                        <a:ea typeface="Arial"/>
                        <a:cs typeface="Arial"/>
                        <a:sym typeface="Arial"/>
                      </a:endParaRPr>
                    </a:p>
                  </a:txBody>
                  <a:tcPr/>
                </a:tc>
                <a:tc>
                  <a:txBody>
                    <a:bodyPr/>
                    <a:lstStyle/>
                    <a:p>
                      <a:pPr marL="442800" marR="0" lvl="2" indent="0" algn="l" defTabSz="914400" rtl="0" eaLnBrk="1" fontAlgn="auto" latinLnBrk="0" hangingPunct="1">
                        <a:lnSpc>
                          <a:spcPct val="100000"/>
                        </a:lnSpc>
                        <a:spcBef>
                          <a:spcPts val="0"/>
                        </a:spcBef>
                        <a:spcAft>
                          <a:spcPts val="0"/>
                        </a:spcAft>
                        <a:buClr>
                          <a:srgbClr val="FFC000"/>
                        </a:buClr>
                        <a:buSzTx/>
                        <a:buFont typeface="Wingdings" pitchFamily="2" charset="2"/>
                        <a:buNone/>
                        <a:tabLst/>
                        <a:defRPr/>
                      </a:pPr>
                      <a:r>
                        <a:rPr lang="en-US" altLang="en-US" sz="1600" b="0" i="0" u="none" strike="noStrike" cap="none" dirty="0" smtClean="0">
                          <a:solidFill>
                            <a:srgbClr val="000000"/>
                          </a:solidFill>
                          <a:latin typeface="Gill Sans MT" pitchFamily="34" charset="0"/>
                          <a:ea typeface="Arial"/>
                          <a:cs typeface="Arial"/>
                          <a:sym typeface="Arial"/>
                        </a:rPr>
                        <a:t>38</a:t>
                      </a:r>
                    </a:p>
                  </a:txBody>
                  <a:tcPr/>
                </a:tc>
              </a:tr>
              <a:tr h="370840">
                <a:tc>
                  <a:txBody>
                    <a:bodyPr/>
                    <a:lstStyle/>
                    <a:p>
                      <a:pPr marL="900000" marR="0" lvl="2" indent="-457200" algn="l" rtl="0">
                        <a:lnSpc>
                          <a:spcPct val="100000"/>
                        </a:lnSpc>
                        <a:spcBef>
                          <a:spcPts val="0"/>
                        </a:spcBef>
                        <a:spcAft>
                          <a:spcPts val="0"/>
                        </a:spcAft>
                        <a:buClr>
                          <a:srgbClr val="FFC000"/>
                        </a:buClr>
                        <a:buFont typeface="Wingdings" pitchFamily="2" charset="2"/>
                        <a:buChar char="§"/>
                        <a:defRPr/>
                      </a:pPr>
                      <a:r>
                        <a:rPr lang="en-US" altLang="en-US" sz="1600" b="0" i="0" u="none" strike="noStrike" cap="none" dirty="0" smtClean="0">
                          <a:solidFill>
                            <a:srgbClr val="000000"/>
                          </a:solidFill>
                          <a:latin typeface="Gill Sans MT" pitchFamily="34" charset="0"/>
                          <a:ea typeface="Arial"/>
                          <a:cs typeface="Arial"/>
                          <a:sym typeface="Arial"/>
                        </a:rPr>
                        <a:t>SREs</a:t>
                      </a:r>
                      <a:endParaRPr lang="en-IN" sz="1600" b="0" i="0" u="none" strike="noStrike" cap="none" dirty="0">
                        <a:solidFill>
                          <a:srgbClr val="000000"/>
                        </a:solidFill>
                        <a:latin typeface="Gill Sans MT" pitchFamily="34" charset="0"/>
                        <a:ea typeface="Arial"/>
                        <a:cs typeface="Arial"/>
                        <a:sym typeface="Arial"/>
                      </a:endParaRPr>
                    </a:p>
                  </a:txBody>
                  <a:tcPr/>
                </a:tc>
                <a:tc>
                  <a:txBody>
                    <a:bodyPr/>
                    <a:lstStyle/>
                    <a:p>
                      <a:pPr marL="442800" marR="0" lvl="2" indent="0" algn="l" rtl="0">
                        <a:lnSpc>
                          <a:spcPct val="100000"/>
                        </a:lnSpc>
                        <a:spcBef>
                          <a:spcPts val="0"/>
                        </a:spcBef>
                        <a:spcAft>
                          <a:spcPts val="0"/>
                        </a:spcAft>
                        <a:buClr>
                          <a:srgbClr val="FFC000"/>
                        </a:buClr>
                        <a:buFont typeface="Wingdings" pitchFamily="2" charset="2"/>
                        <a:buNone/>
                        <a:defRPr/>
                      </a:pPr>
                      <a:r>
                        <a:rPr lang="en-IN" sz="1600" b="0" i="0" u="none" strike="noStrike" cap="none" dirty="0" smtClean="0">
                          <a:solidFill>
                            <a:srgbClr val="000000"/>
                          </a:solidFill>
                          <a:latin typeface="Gill Sans MT" pitchFamily="34" charset="0"/>
                          <a:ea typeface="Arial"/>
                          <a:cs typeface="Arial"/>
                          <a:sym typeface="Arial"/>
                        </a:rPr>
                        <a:t>02</a:t>
                      </a:r>
                      <a:endParaRPr lang="en-IN" sz="1600" b="0" i="0" u="none" strike="noStrike" cap="none" dirty="0">
                        <a:solidFill>
                          <a:srgbClr val="000000"/>
                        </a:solidFill>
                        <a:latin typeface="Gill Sans MT" pitchFamily="34" charset="0"/>
                        <a:ea typeface="Arial"/>
                        <a:cs typeface="Arial"/>
                        <a:sym typeface="Arial"/>
                      </a:endParaRPr>
                    </a:p>
                  </a:txBody>
                  <a:tcPr/>
                </a:tc>
              </a:tr>
              <a:tr h="370840">
                <a:tc>
                  <a:txBody>
                    <a:bodyPr/>
                    <a:lstStyle/>
                    <a:p>
                      <a:pPr marL="900000" marR="0" lvl="2" indent="-457200" algn="l" rtl="0">
                        <a:lnSpc>
                          <a:spcPct val="100000"/>
                        </a:lnSpc>
                        <a:spcBef>
                          <a:spcPts val="0"/>
                        </a:spcBef>
                        <a:spcAft>
                          <a:spcPts val="0"/>
                        </a:spcAft>
                        <a:buClr>
                          <a:srgbClr val="FFC000"/>
                        </a:buClr>
                        <a:buFont typeface="Wingdings" pitchFamily="2" charset="2"/>
                        <a:buChar char="§"/>
                        <a:defRPr/>
                      </a:pPr>
                      <a:r>
                        <a:rPr lang="en-IN" sz="1600" b="0" i="0" u="none" strike="noStrike" cap="none" dirty="0" smtClean="0">
                          <a:solidFill>
                            <a:srgbClr val="000000"/>
                          </a:solidFill>
                          <a:latin typeface="Gill Sans MT" pitchFamily="34" charset="0"/>
                          <a:ea typeface="Arial"/>
                          <a:cs typeface="Arial"/>
                          <a:sym typeface="Arial"/>
                        </a:rPr>
                        <a:t>SAEs</a:t>
                      </a:r>
                      <a:endParaRPr lang="en-IN" sz="1600" b="0" i="0" u="none" strike="noStrike" cap="none" dirty="0">
                        <a:solidFill>
                          <a:srgbClr val="000000"/>
                        </a:solidFill>
                        <a:latin typeface="Gill Sans MT" pitchFamily="34" charset="0"/>
                        <a:ea typeface="Arial"/>
                        <a:cs typeface="Arial"/>
                        <a:sym typeface="Arial"/>
                      </a:endParaRPr>
                    </a:p>
                  </a:txBody>
                  <a:tcPr/>
                </a:tc>
                <a:tc>
                  <a:txBody>
                    <a:bodyPr/>
                    <a:lstStyle/>
                    <a:p>
                      <a:pPr marL="442800" marR="0" lvl="2" indent="0" algn="l" rtl="0">
                        <a:lnSpc>
                          <a:spcPct val="100000"/>
                        </a:lnSpc>
                        <a:spcBef>
                          <a:spcPts val="0"/>
                        </a:spcBef>
                        <a:spcAft>
                          <a:spcPts val="0"/>
                        </a:spcAft>
                        <a:buClr>
                          <a:srgbClr val="FFC000"/>
                        </a:buClr>
                        <a:buFont typeface="Wingdings" pitchFamily="2" charset="2"/>
                        <a:buNone/>
                        <a:defRPr/>
                      </a:pPr>
                      <a:r>
                        <a:rPr lang="en-IN" sz="1600" b="0" i="0" u="none" strike="noStrike" cap="none" dirty="0" smtClean="0">
                          <a:solidFill>
                            <a:srgbClr val="000000"/>
                          </a:solidFill>
                          <a:latin typeface="Gill Sans MT" pitchFamily="34" charset="0"/>
                          <a:ea typeface="Arial"/>
                          <a:cs typeface="Arial"/>
                          <a:sym typeface="Arial"/>
                        </a:rPr>
                        <a:t>03</a:t>
                      </a:r>
                      <a:endParaRPr lang="en-IN" sz="1600" b="0" i="0" u="none" strike="noStrike" cap="none" dirty="0">
                        <a:solidFill>
                          <a:srgbClr val="000000"/>
                        </a:solidFill>
                        <a:latin typeface="Gill Sans MT" pitchFamily="34" charset="0"/>
                        <a:ea typeface="Arial"/>
                        <a:cs typeface="Arial"/>
                        <a:sym typeface="Arial"/>
                      </a:endParaRPr>
                    </a:p>
                  </a:txBody>
                  <a:tcPr/>
                </a:tc>
              </a:tr>
              <a:tr h="370840">
                <a:tc>
                  <a:txBody>
                    <a:bodyPr/>
                    <a:lstStyle/>
                    <a:p>
                      <a:pPr marL="900000" marR="0" lvl="2" indent="-457200" algn="l" rtl="0">
                        <a:lnSpc>
                          <a:spcPct val="100000"/>
                        </a:lnSpc>
                        <a:spcBef>
                          <a:spcPts val="0"/>
                        </a:spcBef>
                        <a:spcAft>
                          <a:spcPts val="0"/>
                        </a:spcAft>
                        <a:buClr>
                          <a:srgbClr val="FFC000"/>
                        </a:buClr>
                        <a:buFont typeface="Wingdings" pitchFamily="2" charset="2"/>
                        <a:buChar char="§"/>
                        <a:defRPr/>
                      </a:pPr>
                      <a:r>
                        <a:rPr lang="en-IN" sz="1600" b="0" i="0" u="none" strike="noStrike" cap="none" dirty="0" smtClean="0">
                          <a:solidFill>
                            <a:srgbClr val="000000"/>
                          </a:solidFill>
                          <a:latin typeface="Gill Sans MT" pitchFamily="34" charset="0"/>
                          <a:ea typeface="Arial"/>
                          <a:cs typeface="Arial"/>
                          <a:sym typeface="Arial"/>
                        </a:rPr>
                        <a:t>SRSs</a:t>
                      </a:r>
                      <a:endParaRPr lang="en-IN" sz="1600" b="0" i="0" u="none" strike="noStrike" cap="none" dirty="0">
                        <a:solidFill>
                          <a:srgbClr val="000000"/>
                        </a:solidFill>
                        <a:latin typeface="Gill Sans MT" pitchFamily="34" charset="0"/>
                        <a:ea typeface="Arial"/>
                        <a:cs typeface="Arial"/>
                        <a:sym typeface="Arial"/>
                      </a:endParaRPr>
                    </a:p>
                  </a:txBody>
                  <a:tcPr/>
                </a:tc>
                <a:tc>
                  <a:txBody>
                    <a:bodyPr/>
                    <a:lstStyle/>
                    <a:p>
                      <a:pPr marL="442800" marR="0" lvl="2" indent="0" algn="l" rtl="0">
                        <a:lnSpc>
                          <a:spcPct val="100000"/>
                        </a:lnSpc>
                        <a:spcBef>
                          <a:spcPts val="0"/>
                        </a:spcBef>
                        <a:spcAft>
                          <a:spcPts val="0"/>
                        </a:spcAft>
                        <a:buClr>
                          <a:srgbClr val="FFC000"/>
                        </a:buClr>
                        <a:buFont typeface="Wingdings" pitchFamily="2" charset="2"/>
                        <a:buNone/>
                        <a:defRPr/>
                      </a:pPr>
                      <a:r>
                        <a:rPr lang="en-IN" sz="1600" b="0" i="0" u="none" strike="noStrike" cap="none" dirty="0" smtClean="0">
                          <a:solidFill>
                            <a:srgbClr val="000000"/>
                          </a:solidFill>
                          <a:latin typeface="Gill Sans MT" pitchFamily="34" charset="0"/>
                          <a:ea typeface="Arial"/>
                          <a:cs typeface="Arial"/>
                          <a:sym typeface="Arial"/>
                        </a:rPr>
                        <a:t>02</a:t>
                      </a:r>
                      <a:endParaRPr lang="en-IN" sz="1600" b="0" i="0" u="none" strike="noStrike" cap="none" dirty="0">
                        <a:solidFill>
                          <a:srgbClr val="000000"/>
                        </a:solidFill>
                        <a:latin typeface="Gill Sans MT" pitchFamily="34" charset="0"/>
                        <a:ea typeface="Arial"/>
                        <a:cs typeface="Arial"/>
                        <a:sym typeface="Arial"/>
                      </a:endParaRPr>
                    </a:p>
                  </a:txBody>
                  <a:tcPr/>
                </a:tc>
              </a:tr>
            </a:tbl>
          </a:graphicData>
        </a:graphic>
      </p:graphicFrame>
    </p:spTree>
    <p:extLst>
      <p:ext uri="{BB962C8B-B14F-4D97-AF65-F5344CB8AC3E}">
        <p14:creationId xmlns:p14="http://schemas.microsoft.com/office/powerpoint/2010/main" val="1528173273"/>
      </p:ext>
    </p:extLst>
  </p:cSld>
  <p:clrMapOvr>
    <a:masterClrMapping/>
  </p:clrMapOvr>
  <p:transition spd="slow" advClick="0" advTm="2000">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197733" y="29028"/>
            <a:ext cx="8010526" cy="492443"/>
          </a:xfrm>
          <a:prstGeom prst="rect">
            <a:avLst/>
          </a:prstGeom>
        </p:spPr>
        <p:txBody>
          <a:bodyPr wrap="none">
            <a:spAutoFit/>
          </a:bodyPr>
          <a:lstStyle/>
          <a:p>
            <a:r>
              <a:rPr lang="en-IN" altLang="en-US" sz="2600" b="1" dirty="0">
                <a:solidFill>
                  <a:srgbClr val="0070C0"/>
                </a:solidFill>
                <a:latin typeface="Gill Sans MT" pitchFamily="34" charset="0"/>
                <a:cs typeface="Times New Roman" panose="02020603050405020304" pitchFamily="18" charset="0"/>
              </a:rPr>
              <a:t>List of </a:t>
            </a:r>
            <a:r>
              <a:rPr lang="en-IN" altLang="en-US" sz="2600" b="1" dirty="0" smtClean="0">
                <a:solidFill>
                  <a:srgbClr val="0070C0"/>
                </a:solidFill>
                <a:latin typeface="Gill Sans MT" pitchFamily="34" charset="0"/>
                <a:cs typeface="Times New Roman" panose="02020603050405020304" pitchFamily="18" charset="0"/>
              </a:rPr>
              <a:t>Engagement </a:t>
            </a:r>
            <a:r>
              <a:rPr lang="en-IN" altLang="en-US" sz="2600" b="1" dirty="0">
                <a:solidFill>
                  <a:srgbClr val="0070C0"/>
                </a:solidFill>
                <a:latin typeface="Gill Sans MT" pitchFamily="34" charset="0"/>
                <a:cs typeface="Times New Roman" panose="02020603050405020304" pitchFamily="18" charset="0"/>
              </a:rPr>
              <a:t>and </a:t>
            </a:r>
            <a:r>
              <a:rPr lang="en-IN" altLang="en-US" sz="2600" b="1" dirty="0" smtClean="0">
                <a:solidFill>
                  <a:srgbClr val="0070C0"/>
                </a:solidFill>
                <a:latin typeface="Gill Sans MT" pitchFamily="34" charset="0"/>
                <a:cs typeface="Times New Roman" panose="02020603050405020304" pitchFamily="18" charset="0"/>
              </a:rPr>
              <a:t>Quality Control Standards</a:t>
            </a:r>
            <a:endParaRPr lang="en-IN" sz="2600" b="1" dirty="0">
              <a:solidFill>
                <a:srgbClr val="0070C0"/>
              </a:solidFill>
              <a:latin typeface="Gill Sans MT" pitchFamily="34" charset="0"/>
            </a:endParaRPr>
          </a:p>
        </p:txBody>
      </p:sp>
      <p:sp>
        <p:nvSpPr>
          <p:cNvPr id="9" name="Rectangle 8"/>
          <p:cNvSpPr/>
          <p:nvPr/>
        </p:nvSpPr>
        <p:spPr>
          <a:xfrm>
            <a:off x="5805714" y="640897"/>
            <a:ext cx="3338286" cy="1283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Slide Number Placeholder 1"/>
          <p:cNvSpPr>
            <a:spLocks noGrp="1"/>
          </p:cNvSpPr>
          <p:nvPr>
            <p:ph type="sldNum" idx="12"/>
          </p:nvPr>
        </p:nvSpPr>
        <p:spPr>
          <a:xfrm>
            <a:off x="8447926" y="4615595"/>
            <a:ext cx="548700" cy="393600"/>
          </a:xfrm>
        </p:spPr>
        <p:txBody>
          <a:bodyPr/>
          <a:lstStyle/>
          <a:p>
            <a:pPr marL="0" lvl="0" indent="0" algn="r" rtl="0">
              <a:spcBef>
                <a:spcPts val="0"/>
              </a:spcBef>
              <a:spcAft>
                <a:spcPts val="0"/>
              </a:spcAft>
              <a:buNone/>
            </a:pPr>
            <a:fld id="{00000000-1234-1234-1234-123412341234}" type="slidenum">
              <a:rPr lang="en" smtClean="0">
                <a:latin typeface="Gill Sans MT" pitchFamily="34" charset="0"/>
              </a:rPr>
              <a:t>4</a:t>
            </a:fld>
            <a:endParaRPr lang="en" dirty="0">
              <a:latin typeface="Gill Sans MT" pitchFamily="34" charset="0"/>
            </a:endParaRPr>
          </a:p>
        </p:txBody>
      </p:sp>
      <p:graphicFrame>
        <p:nvGraphicFramePr>
          <p:cNvPr id="8" name="Content Placeholder 5"/>
          <p:cNvGraphicFramePr>
            <a:graphicFrameLocks/>
          </p:cNvGraphicFramePr>
          <p:nvPr>
            <p:extLst>
              <p:ext uri="{D42A27DB-BD31-4B8C-83A1-F6EECF244321}">
                <p14:modId xmlns:p14="http://schemas.microsoft.com/office/powerpoint/2010/main" val="2194546999"/>
              </p:ext>
            </p:extLst>
          </p:nvPr>
        </p:nvGraphicFramePr>
        <p:xfrm>
          <a:off x="617993" y="963142"/>
          <a:ext cx="7989888" cy="3826569"/>
        </p:xfrm>
        <a:graphic>
          <a:graphicData uri="http://schemas.openxmlformats.org/drawingml/2006/table">
            <a:tbl>
              <a:tblPr>
                <a:tableStyleId>{0505E3EF-67EA-436B-97B2-0124C06EBD24}</a:tableStyleId>
              </a:tblPr>
              <a:tblGrid>
                <a:gridCol w="695120"/>
                <a:gridCol w="7294768"/>
              </a:tblGrid>
              <a:tr h="238739">
                <a:tc>
                  <a:txBody>
                    <a:bodyPr/>
                    <a:lstStyle/>
                    <a:p>
                      <a:pPr marL="0" marR="0" algn="ctr">
                        <a:lnSpc>
                          <a:spcPts val="1300"/>
                        </a:lnSpc>
                        <a:spcBef>
                          <a:spcPts val="300"/>
                        </a:spcBef>
                        <a:spcAft>
                          <a:spcPts val="300"/>
                        </a:spcAft>
                      </a:pPr>
                      <a:r>
                        <a:rPr lang="en-US" sz="1400" b="1" dirty="0" err="1">
                          <a:effectLst/>
                          <a:latin typeface="Gill Sans MT" pitchFamily="34" charset="0"/>
                        </a:rPr>
                        <a:t>S.No</a:t>
                      </a:r>
                      <a:r>
                        <a:rPr lang="en-US" sz="1400" b="1" dirty="0">
                          <a:effectLst/>
                          <a:latin typeface="Gill Sans MT" pitchFamily="34" charset="0"/>
                        </a:rPr>
                        <a:t>.</a:t>
                      </a:r>
                      <a:endParaRPr lang="en-IN" sz="1400" b="1" dirty="0">
                        <a:effectLst/>
                        <a:latin typeface="Gill Sans MT" pitchFamily="34" charset="0"/>
                        <a:ea typeface="Times New Roman"/>
                      </a:endParaRPr>
                    </a:p>
                  </a:txBody>
                  <a:tcPr marL="45720" marR="45720" marT="0" marB="0" anchor="ctr">
                    <a:solidFill>
                      <a:schemeClr val="accent2">
                        <a:lumMod val="75000"/>
                      </a:schemeClr>
                    </a:solidFill>
                  </a:tcPr>
                </a:tc>
                <a:tc>
                  <a:txBody>
                    <a:bodyPr/>
                    <a:lstStyle/>
                    <a:p>
                      <a:pPr marL="0" marR="0" algn="ctr">
                        <a:lnSpc>
                          <a:spcPts val="1300"/>
                        </a:lnSpc>
                        <a:spcBef>
                          <a:spcPts val="0"/>
                        </a:spcBef>
                        <a:spcAft>
                          <a:spcPts val="0"/>
                        </a:spcAft>
                        <a:tabLst>
                          <a:tab pos="2743200" algn="ctr"/>
                          <a:tab pos="5486400" algn="r"/>
                        </a:tabLst>
                      </a:pPr>
                      <a:r>
                        <a:rPr lang="en-US" sz="1400" b="1" dirty="0" smtClean="0">
                          <a:effectLst/>
                          <a:latin typeface="Gill Sans MT" pitchFamily="34" charset="0"/>
                        </a:rPr>
                        <a:t>Title of Standards</a:t>
                      </a:r>
                      <a:endParaRPr lang="en-IN" sz="1400" b="1" i="1" dirty="0">
                        <a:effectLst/>
                        <a:latin typeface="Gill Sans MT" pitchFamily="34" charset="0"/>
                        <a:ea typeface="Times New Roman"/>
                        <a:cs typeface="Times New Roman"/>
                      </a:endParaRPr>
                    </a:p>
                  </a:txBody>
                  <a:tcPr marL="45720" marR="45720" marT="0" marB="0" anchor="ctr">
                    <a:solidFill>
                      <a:schemeClr val="accent2">
                        <a:lumMod val="75000"/>
                      </a:schemeClr>
                    </a:solidFill>
                  </a:tcPr>
                </a:tc>
              </a:tr>
              <a:tr h="477478">
                <a:tc>
                  <a:txBody>
                    <a:bodyPr/>
                    <a:lstStyle/>
                    <a:p>
                      <a:pPr marL="0" marR="0" lvl="0" indent="0" algn="ctr">
                        <a:lnSpc>
                          <a:spcPts val="1300"/>
                        </a:lnSpc>
                        <a:spcBef>
                          <a:spcPts val="300"/>
                        </a:spcBef>
                        <a:spcAft>
                          <a:spcPts val="300"/>
                        </a:spcAft>
                        <a:buFont typeface="+mj-lt"/>
                        <a:buNone/>
                      </a:pPr>
                      <a:r>
                        <a:rPr lang="en-US" sz="1400" dirty="0" smtClean="0">
                          <a:effectLst/>
                          <a:latin typeface="Gill Sans MT" pitchFamily="34" charset="0"/>
                        </a:rPr>
                        <a:t>1</a:t>
                      </a:r>
                      <a:endParaRPr lang="en-US" sz="1400" dirty="0">
                        <a:effectLst/>
                        <a:latin typeface="Gill Sans MT" pitchFamily="34" charset="0"/>
                        <a:ea typeface="Times New Roman"/>
                      </a:endParaRPr>
                    </a:p>
                  </a:txBody>
                  <a:tcPr marL="45720" marR="45720" marT="0" marB="0" anchor="ctr"/>
                </a:tc>
                <a:tc>
                  <a:txBody>
                    <a:bodyPr/>
                    <a:lstStyle/>
                    <a:p>
                      <a:pPr marL="0" marR="0" algn="just">
                        <a:lnSpc>
                          <a:spcPts val="1300"/>
                        </a:lnSpc>
                        <a:spcBef>
                          <a:spcPts val="300"/>
                        </a:spcBef>
                        <a:spcAft>
                          <a:spcPts val="300"/>
                        </a:spcAft>
                      </a:pPr>
                      <a:r>
                        <a:rPr lang="en-US" sz="1400" dirty="0">
                          <a:effectLst/>
                          <a:latin typeface="Gill Sans MT" pitchFamily="34" charset="0"/>
                        </a:rPr>
                        <a:t>SQC 1, Quality Control for Firms that Perform Audits and Reviews of Historical Financial Information, and Other Assurance and Related Services Engagements</a:t>
                      </a:r>
                      <a:endParaRPr lang="en-IN" sz="1400" dirty="0">
                        <a:effectLst/>
                        <a:latin typeface="Gill Sans MT" pitchFamily="34" charset="0"/>
                        <a:ea typeface="Times New Roman"/>
                      </a:endParaRPr>
                    </a:p>
                  </a:txBody>
                  <a:tcPr marL="45720" marR="45720" marT="0" marB="0" anchor="ctr"/>
                </a:tc>
              </a:tr>
              <a:tr h="477478">
                <a:tc>
                  <a:txBody>
                    <a:bodyPr/>
                    <a:lstStyle/>
                    <a:p>
                      <a:pPr marL="0" marR="0" lvl="0" indent="0" algn="ctr">
                        <a:lnSpc>
                          <a:spcPts val="1300"/>
                        </a:lnSpc>
                        <a:spcBef>
                          <a:spcPts val="300"/>
                        </a:spcBef>
                        <a:spcAft>
                          <a:spcPts val="300"/>
                        </a:spcAft>
                        <a:buFont typeface="+mj-lt"/>
                        <a:buNone/>
                      </a:pPr>
                      <a:r>
                        <a:rPr lang="en-US" sz="1400" dirty="0" smtClean="0">
                          <a:effectLst/>
                          <a:latin typeface="Gill Sans MT" pitchFamily="34" charset="0"/>
                        </a:rPr>
                        <a:t>2</a:t>
                      </a:r>
                      <a:endParaRPr lang="en-US" sz="1400" dirty="0">
                        <a:effectLst/>
                        <a:latin typeface="Gill Sans MT" pitchFamily="34" charset="0"/>
                        <a:ea typeface="Times New Roman"/>
                      </a:endParaRPr>
                    </a:p>
                  </a:txBody>
                  <a:tcPr marL="45720" marR="45720" marT="0" marB="0" anchor="ctr"/>
                </a:tc>
                <a:tc>
                  <a:txBody>
                    <a:bodyPr/>
                    <a:lstStyle/>
                    <a:p>
                      <a:pPr marL="0" marR="0" algn="just">
                        <a:lnSpc>
                          <a:spcPts val="1300"/>
                        </a:lnSpc>
                        <a:spcBef>
                          <a:spcPts val="300"/>
                        </a:spcBef>
                        <a:spcAft>
                          <a:spcPts val="300"/>
                        </a:spcAft>
                      </a:pPr>
                      <a:r>
                        <a:rPr lang="en-US" sz="1400" dirty="0">
                          <a:effectLst/>
                          <a:latin typeface="Gill Sans MT" pitchFamily="34" charset="0"/>
                        </a:rPr>
                        <a:t>SA 200, Overall Objectives of the Independent Auditor and the Conduct of an Audit in Accordance with Standards on Auditing</a:t>
                      </a:r>
                      <a:endParaRPr lang="en-IN" sz="1400" dirty="0">
                        <a:effectLst/>
                        <a:latin typeface="Gill Sans MT" pitchFamily="34" charset="0"/>
                        <a:ea typeface="Times New Roman"/>
                      </a:endParaRPr>
                    </a:p>
                  </a:txBody>
                  <a:tcPr marL="45720" marR="45720" marT="0" marB="0" anchor="ctr"/>
                </a:tc>
              </a:tr>
              <a:tr h="238739">
                <a:tc>
                  <a:txBody>
                    <a:bodyPr/>
                    <a:lstStyle/>
                    <a:p>
                      <a:pPr marL="0" marR="0" lvl="0" indent="0" algn="ctr">
                        <a:lnSpc>
                          <a:spcPts val="1300"/>
                        </a:lnSpc>
                        <a:spcBef>
                          <a:spcPts val="300"/>
                        </a:spcBef>
                        <a:spcAft>
                          <a:spcPts val="300"/>
                        </a:spcAft>
                        <a:buFont typeface="+mj-lt"/>
                        <a:buNone/>
                      </a:pPr>
                      <a:r>
                        <a:rPr lang="en-US" sz="1400" dirty="0" smtClean="0">
                          <a:effectLst/>
                          <a:latin typeface="Gill Sans MT" pitchFamily="34" charset="0"/>
                        </a:rPr>
                        <a:t>3</a:t>
                      </a:r>
                      <a:endParaRPr lang="en-US" sz="1400" dirty="0">
                        <a:effectLst/>
                        <a:latin typeface="Gill Sans MT" pitchFamily="34" charset="0"/>
                        <a:ea typeface="Times New Roman"/>
                      </a:endParaRPr>
                    </a:p>
                  </a:txBody>
                  <a:tcPr marL="45720" marR="45720" marT="0" marB="0" anchor="ctr"/>
                </a:tc>
                <a:tc>
                  <a:txBody>
                    <a:bodyPr/>
                    <a:lstStyle/>
                    <a:p>
                      <a:pPr marL="0" marR="0" algn="just">
                        <a:lnSpc>
                          <a:spcPts val="1300"/>
                        </a:lnSpc>
                        <a:spcBef>
                          <a:spcPts val="300"/>
                        </a:spcBef>
                        <a:spcAft>
                          <a:spcPts val="300"/>
                        </a:spcAft>
                      </a:pPr>
                      <a:r>
                        <a:rPr lang="en-US" sz="1400" dirty="0">
                          <a:effectLst/>
                          <a:latin typeface="Gill Sans MT" pitchFamily="34" charset="0"/>
                        </a:rPr>
                        <a:t>SA 210, Agreeing the Terms of Audit Engagements</a:t>
                      </a:r>
                      <a:endParaRPr lang="en-IN" sz="1400" dirty="0">
                        <a:effectLst/>
                        <a:latin typeface="Gill Sans MT" pitchFamily="34" charset="0"/>
                        <a:ea typeface="Times New Roman"/>
                      </a:endParaRPr>
                    </a:p>
                  </a:txBody>
                  <a:tcPr marL="45720" marR="45720" marT="0" marB="0" anchor="ctr"/>
                </a:tc>
              </a:tr>
              <a:tr h="238739">
                <a:tc>
                  <a:txBody>
                    <a:bodyPr/>
                    <a:lstStyle/>
                    <a:p>
                      <a:pPr marL="0" marR="0" lvl="0" indent="0" algn="ctr">
                        <a:lnSpc>
                          <a:spcPts val="1300"/>
                        </a:lnSpc>
                        <a:spcBef>
                          <a:spcPts val="300"/>
                        </a:spcBef>
                        <a:spcAft>
                          <a:spcPts val="300"/>
                        </a:spcAft>
                        <a:buFont typeface="+mj-lt"/>
                        <a:buNone/>
                      </a:pPr>
                      <a:r>
                        <a:rPr lang="en-US" sz="1400" dirty="0" smtClean="0">
                          <a:effectLst/>
                          <a:latin typeface="Gill Sans MT" pitchFamily="34" charset="0"/>
                        </a:rPr>
                        <a:t>4</a:t>
                      </a:r>
                      <a:endParaRPr lang="en-US" sz="1400" dirty="0">
                        <a:effectLst/>
                        <a:latin typeface="Gill Sans MT" pitchFamily="34" charset="0"/>
                        <a:ea typeface="Times New Roman"/>
                      </a:endParaRPr>
                    </a:p>
                  </a:txBody>
                  <a:tcPr marL="45720" marR="45720" marT="0" marB="0" anchor="ctr"/>
                </a:tc>
                <a:tc>
                  <a:txBody>
                    <a:bodyPr/>
                    <a:lstStyle/>
                    <a:p>
                      <a:pPr marL="0" marR="0" algn="just">
                        <a:lnSpc>
                          <a:spcPts val="1300"/>
                        </a:lnSpc>
                        <a:spcBef>
                          <a:spcPts val="300"/>
                        </a:spcBef>
                        <a:spcAft>
                          <a:spcPts val="300"/>
                        </a:spcAft>
                      </a:pPr>
                      <a:r>
                        <a:rPr lang="en-US" sz="1400" dirty="0">
                          <a:effectLst/>
                          <a:latin typeface="Gill Sans MT" pitchFamily="34" charset="0"/>
                        </a:rPr>
                        <a:t>SA 220, Quality Control for an Audit of Financial Statements</a:t>
                      </a:r>
                      <a:endParaRPr lang="en-IN" sz="1400" dirty="0">
                        <a:effectLst/>
                        <a:latin typeface="Gill Sans MT" pitchFamily="34" charset="0"/>
                        <a:ea typeface="Times New Roman"/>
                      </a:endParaRPr>
                    </a:p>
                  </a:txBody>
                  <a:tcPr marL="45720" marR="45720" marT="0" marB="0" anchor="ctr"/>
                </a:tc>
              </a:tr>
              <a:tr h="238739">
                <a:tc>
                  <a:txBody>
                    <a:bodyPr/>
                    <a:lstStyle/>
                    <a:p>
                      <a:pPr marL="0" marR="0" lvl="0" indent="0" algn="ctr">
                        <a:lnSpc>
                          <a:spcPts val="1300"/>
                        </a:lnSpc>
                        <a:spcBef>
                          <a:spcPts val="300"/>
                        </a:spcBef>
                        <a:spcAft>
                          <a:spcPts val="300"/>
                        </a:spcAft>
                        <a:buFont typeface="+mj-lt"/>
                        <a:buNone/>
                      </a:pPr>
                      <a:r>
                        <a:rPr lang="en-US" sz="1400" dirty="0" smtClean="0">
                          <a:effectLst/>
                          <a:latin typeface="Gill Sans MT" pitchFamily="34" charset="0"/>
                        </a:rPr>
                        <a:t>5</a:t>
                      </a:r>
                      <a:endParaRPr lang="en-US" sz="1400" dirty="0">
                        <a:effectLst/>
                        <a:latin typeface="Gill Sans MT" pitchFamily="34" charset="0"/>
                        <a:ea typeface="Times New Roman"/>
                      </a:endParaRPr>
                    </a:p>
                  </a:txBody>
                  <a:tcPr marL="45720" marR="45720" marT="0" marB="0" anchor="ctr"/>
                </a:tc>
                <a:tc>
                  <a:txBody>
                    <a:bodyPr/>
                    <a:lstStyle/>
                    <a:p>
                      <a:pPr marL="0" marR="0" algn="just">
                        <a:lnSpc>
                          <a:spcPts val="1300"/>
                        </a:lnSpc>
                        <a:spcBef>
                          <a:spcPts val="300"/>
                        </a:spcBef>
                        <a:spcAft>
                          <a:spcPts val="300"/>
                        </a:spcAft>
                      </a:pPr>
                      <a:r>
                        <a:rPr lang="en-US" sz="1400" dirty="0">
                          <a:effectLst/>
                          <a:latin typeface="Gill Sans MT" pitchFamily="34" charset="0"/>
                        </a:rPr>
                        <a:t>SA 230, Audit Documentation</a:t>
                      </a:r>
                      <a:endParaRPr lang="en-IN" sz="1400" dirty="0">
                        <a:effectLst/>
                        <a:latin typeface="Gill Sans MT" pitchFamily="34" charset="0"/>
                        <a:ea typeface="Times New Roman"/>
                      </a:endParaRPr>
                    </a:p>
                  </a:txBody>
                  <a:tcPr marL="45720" marR="45720" marT="0" marB="0" anchor="ctr"/>
                </a:tc>
              </a:tr>
              <a:tr h="238739">
                <a:tc>
                  <a:txBody>
                    <a:bodyPr/>
                    <a:lstStyle/>
                    <a:p>
                      <a:pPr marL="0" marR="0" lvl="0" indent="0" algn="ctr">
                        <a:lnSpc>
                          <a:spcPts val="1300"/>
                        </a:lnSpc>
                        <a:spcBef>
                          <a:spcPts val="300"/>
                        </a:spcBef>
                        <a:spcAft>
                          <a:spcPts val="300"/>
                        </a:spcAft>
                        <a:buFont typeface="+mj-lt"/>
                        <a:buNone/>
                      </a:pPr>
                      <a:r>
                        <a:rPr lang="en-US" sz="1400" dirty="0" smtClean="0">
                          <a:effectLst/>
                          <a:latin typeface="Gill Sans MT" pitchFamily="34" charset="0"/>
                        </a:rPr>
                        <a:t>6</a:t>
                      </a:r>
                      <a:endParaRPr lang="en-US" sz="1400" dirty="0">
                        <a:effectLst/>
                        <a:latin typeface="Gill Sans MT" pitchFamily="34" charset="0"/>
                        <a:ea typeface="Times New Roman"/>
                      </a:endParaRPr>
                    </a:p>
                  </a:txBody>
                  <a:tcPr marL="45720" marR="45720" marT="0" marB="0" anchor="ctr"/>
                </a:tc>
                <a:tc>
                  <a:txBody>
                    <a:bodyPr/>
                    <a:lstStyle/>
                    <a:p>
                      <a:pPr marL="0" marR="0" algn="just">
                        <a:lnSpc>
                          <a:spcPts val="1300"/>
                        </a:lnSpc>
                        <a:spcBef>
                          <a:spcPts val="300"/>
                        </a:spcBef>
                        <a:spcAft>
                          <a:spcPts val="300"/>
                        </a:spcAft>
                      </a:pPr>
                      <a:r>
                        <a:rPr lang="en-US" sz="1400" dirty="0">
                          <a:effectLst/>
                          <a:latin typeface="Gill Sans MT" pitchFamily="34" charset="0"/>
                        </a:rPr>
                        <a:t>SA 240, The Auditor’s Responsibilities Relating to Fraud in an Audit of Financial Statements</a:t>
                      </a:r>
                      <a:endParaRPr lang="en-IN" sz="1400" dirty="0">
                        <a:effectLst/>
                        <a:latin typeface="Gill Sans MT" pitchFamily="34" charset="0"/>
                        <a:ea typeface="Times New Roman"/>
                      </a:endParaRPr>
                    </a:p>
                  </a:txBody>
                  <a:tcPr marL="45720" marR="45720" marT="0" marB="0" anchor="ctr"/>
                </a:tc>
              </a:tr>
              <a:tr h="238739">
                <a:tc>
                  <a:txBody>
                    <a:bodyPr/>
                    <a:lstStyle/>
                    <a:p>
                      <a:pPr marL="0" marR="0" lvl="0" indent="0" algn="ctr">
                        <a:lnSpc>
                          <a:spcPts val="1300"/>
                        </a:lnSpc>
                        <a:spcBef>
                          <a:spcPts val="300"/>
                        </a:spcBef>
                        <a:spcAft>
                          <a:spcPts val="300"/>
                        </a:spcAft>
                        <a:buFont typeface="+mj-lt"/>
                        <a:buNone/>
                        <a:tabLst>
                          <a:tab pos="2743200" algn="ctr"/>
                          <a:tab pos="5486400" algn="r"/>
                          <a:tab pos="457200" algn="l"/>
                        </a:tabLst>
                      </a:pPr>
                      <a:r>
                        <a:rPr lang="en-IN" sz="1400" dirty="0" smtClean="0">
                          <a:effectLst/>
                          <a:latin typeface="Gill Sans MT" pitchFamily="34" charset="0"/>
                        </a:rPr>
                        <a:t>7</a:t>
                      </a:r>
                      <a:endParaRPr lang="en-IN" sz="1400" i="1" dirty="0">
                        <a:effectLst/>
                        <a:latin typeface="Gill Sans MT" pitchFamily="34" charset="0"/>
                        <a:ea typeface="Times New Roman"/>
                        <a:cs typeface="Times New Roman"/>
                      </a:endParaRPr>
                    </a:p>
                  </a:txBody>
                  <a:tcPr marL="45720" marR="45720" marT="0" marB="0" anchor="ctr"/>
                </a:tc>
                <a:tc>
                  <a:txBody>
                    <a:bodyPr/>
                    <a:lstStyle/>
                    <a:p>
                      <a:pPr marL="0" marR="0" algn="just">
                        <a:lnSpc>
                          <a:spcPts val="1300"/>
                        </a:lnSpc>
                        <a:spcBef>
                          <a:spcPts val="300"/>
                        </a:spcBef>
                        <a:spcAft>
                          <a:spcPts val="300"/>
                        </a:spcAft>
                        <a:tabLst>
                          <a:tab pos="2743200" algn="ctr"/>
                          <a:tab pos="5486400" algn="r"/>
                          <a:tab pos="457200" algn="l"/>
                        </a:tabLst>
                      </a:pPr>
                      <a:r>
                        <a:rPr lang="en-US" sz="1400" dirty="0">
                          <a:effectLst/>
                          <a:latin typeface="Gill Sans MT" pitchFamily="34" charset="0"/>
                        </a:rPr>
                        <a:t>SA 250, Consideration of Laws and Regulations in an Audit of Financial Statements</a:t>
                      </a:r>
                      <a:endParaRPr lang="en-IN" sz="1400" i="1" dirty="0">
                        <a:effectLst/>
                        <a:latin typeface="Gill Sans MT" pitchFamily="34" charset="0"/>
                        <a:ea typeface="Times New Roman"/>
                        <a:cs typeface="Times New Roman"/>
                      </a:endParaRPr>
                    </a:p>
                  </a:txBody>
                  <a:tcPr marL="45720" marR="45720" marT="0" marB="0" anchor="ctr"/>
                </a:tc>
              </a:tr>
              <a:tr h="238739">
                <a:tc>
                  <a:txBody>
                    <a:bodyPr/>
                    <a:lstStyle/>
                    <a:p>
                      <a:pPr marL="0" marR="0" lvl="0" indent="0" algn="ctr">
                        <a:lnSpc>
                          <a:spcPts val="1300"/>
                        </a:lnSpc>
                        <a:spcBef>
                          <a:spcPts val="300"/>
                        </a:spcBef>
                        <a:spcAft>
                          <a:spcPts val="300"/>
                        </a:spcAft>
                        <a:buFont typeface="+mj-lt"/>
                        <a:buNone/>
                      </a:pPr>
                      <a:r>
                        <a:rPr lang="en-US" sz="1400" dirty="0" smtClean="0">
                          <a:effectLst/>
                          <a:latin typeface="Gill Sans MT" pitchFamily="34" charset="0"/>
                        </a:rPr>
                        <a:t>8</a:t>
                      </a:r>
                      <a:endParaRPr lang="en-US" sz="1400" dirty="0">
                        <a:effectLst/>
                        <a:latin typeface="Gill Sans MT" pitchFamily="34" charset="0"/>
                        <a:ea typeface="Times New Roman"/>
                      </a:endParaRPr>
                    </a:p>
                  </a:txBody>
                  <a:tcPr marL="45720" marR="45720" marT="0" marB="0" anchor="ctr"/>
                </a:tc>
                <a:tc>
                  <a:txBody>
                    <a:bodyPr/>
                    <a:lstStyle/>
                    <a:p>
                      <a:pPr marL="0" marR="0" algn="just">
                        <a:lnSpc>
                          <a:spcPts val="1300"/>
                        </a:lnSpc>
                        <a:spcBef>
                          <a:spcPts val="300"/>
                        </a:spcBef>
                        <a:spcAft>
                          <a:spcPts val="300"/>
                        </a:spcAft>
                      </a:pPr>
                      <a:r>
                        <a:rPr lang="en-US" sz="1400" dirty="0">
                          <a:effectLst/>
                          <a:latin typeface="Gill Sans MT" pitchFamily="34" charset="0"/>
                        </a:rPr>
                        <a:t>SA 260(Revised), Communication with Those Charged with Governance</a:t>
                      </a:r>
                      <a:endParaRPr lang="en-IN" sz="1400" dirty="0">
                        <a:effectLst/>
                        <a:latin typeface="Gill Sans MT" pitchFamily="34" charset="0"/>
                        <a:ea typeface="Times New Roman"/>
                      </a:endParaRPr>
                    </a:p>
                  </a:txBody>
                  <a:tcPr marL="45720" marR="45720" marT="0" marB="0" anchor="ctr"/>
                </a:tc>
              </a:tr>
              <a:tr h="361481">
                <a:tc>
                  <a:txBody>
                    <a:bodyPr/>
                    <a:lstStyle/>
                    <a:p>
                      <a:pPr marL="0" marR="0" lvl="0" indent="0" algn="ctr">
                        <a:lnSpc>
                          <a:spcPts val="1300"/>
                        </a:lnSpc>
                        <a:spcBef>
                          <a:spcPts val="300"/>
                        </a:spcBef>
                        <a:spcAft>
                          <a:spcPts val="300"/>
                        </a:spcAft>
                        <a:buFont typeface="+mj-lt"/>
                        <a:buNone/>
                      </a:pPr>
                      <a:r>
                        <a:rPr lang="en-US" sz="1400" dirty="0" smtClean="0">
                          <a:effectLst/>
                          <a:latin typeface="Gill Sans MT" pitchFamily="34" charset="0"/>
                        </a:rPr>
                        <a:t>9</a:t>
                      </a:r>
                      <a:endParaRPr lang="en-US" sz="1400" dirty="0">
                        <a:effectLst/>
                        <a:latin typeface="Gill Sans MT" pitchFamily="34" charset="0"/>
                        <a:ea typeface="Times New Roman"/>
                      </a:endParaRPr>
                    </a:p>
                  </a:txBody>
                  <a:tcPr marL="45720" marR="45720" marT="0" marB="0" anchor="ctr"/>
                </a:tc>
                <a:tc>
                  <a:txBody>
                    <a:bodyPr/>
                    <a:lstStyle/>
                    <a:p>
                      <a:pPr marL="0" marR="0" algn="just">
                        <a:lnSpc>
                          <a:spcPts val="1300"/>
                        </a:lnSpc>
                        <a:spcBef>
                          <a:spcPts val="300"/>
                        </a:spcBef>
                        <a:spcAft>
                          <a:spcPts val="300"/>
                        </a:spcAft>
                      </a:pPr>
                      <a:r>
                        <a:rPr lang="en-US" sz="1400" dirty="0">
                          <a:effectLst/>
                          <a:latin typeface="Gill Sans MT" pitchFamily="34" charset="0"/>
                        </a:rPr>
                        <a:t>SA 265, Communicating Deficiencies in Internal Control to Those Charged with Governance and Management</a:t>
                      </a:r>
                      <a:endParaRPr lang="en-IN" sz="1400" dirty="0">
                        <a:effectLst/>
                        <a:latin typeface="Gill Sans MT" pitchFamily="34" charset="0"/>
                        <a:ea typeface="Times New Roman"/>
                      </a:endParaRPr>
                    </a:p>
                  </a:txBody>
                  <a:tcPr marL="45720" marR="45720" marT="0" marB="0" anchor="ctr"/>
                </a:tc>
              </a:tr>
              <a:tr h="238739">
                <a:tc>
                  <a:txBody>
                    <a:bodyPr/>
                    <a:lstStyle/>
                    <a:p>
                      <a:pPr marL="0" marR="0" lvl="0" indent="0" algn="ctr">
                        <a:lnSpc>
                          <a:spcPts val="1300"/>
                        </a:lnSpc>
                        <a:spcBef>
                          <a:spcPts val="300"/>
                        </a:spcBef>
                        <a:spcAft>
                          <a:spcPts val="300"/>
                        </a:spcAft>
                        <a:buFont typeface="+mj-lt"/>
                        <a:buNone/>
                      </a:pPr>
                      <a:r>
                        <a:rPr lang="en-US" sz="1400" dirty="0" smtClean="0">
                          <a:effectLst/>
                          <a:latin typeface="Gill Sans MT" pitchFamily="34" charset="0"/>
                        </a:rPr>
                        <a:t>10</a:t>
                      </a:r>
                      <a:endParaRPr lang="en-US" sz="1400" dirty="0">
                        <a:effectLst/>
                        <a:latin typeface="Gill Sans MT" pitchFamily="34" charset="0"/>
                        <a:ea typeface="Times New Roman"/>
                      </a:endParaRPr>
                    </a:p>
                  </a:txBody>
                  <a:tcPr marL="45720" marR="45720" marT="0" marB="0" anchor="ctr"/>
                </a:tc>
                <a:tc>
                  <a:txBody>
                    <a:bodyPr/>
                    <a:lstStyle/>
                    <a:p>
                      <a:pPr marL="0" marR="0" algn="just">
                        <a:lnSpc>
                          <a:spcPts val="1300"/>
                        </a:lnSpc>
                        <a:spcBef>
                          <a:spcPts val="300"/>
                        </a:spcBef>
                        <a:spcAft>
                          <a:spcPts val="300"/>
                        </a:spcAft>
                      </a:pPr>
                      <a:r>
                        <a:rPr lang="en-US" sz="1400" dirty="0">
                          <a:effectLst/>
                          <a:latin typeface="Gill Sans MT" pitchFamily="34" charset="0"/>
                        </a:rPr>
                        <a:t>SA 299 (Revised), Joint Audit of Financial Statements</a:t>
                      </a:r>
                      <a:endParaRPr lang="en-IN" sz="1400" dirty="0">
                        <a:effectLst/>
                        <a:latin typeface="Gill Sans MT" pitchFamily="34" charset="0"/>
                        <a:ea typeface="Times New Roman"/>
                      </a:endParaRPr>
                    </a:p>
                  </a:txBody>
                  <a:tcPr marL="45720" marR="45720" marT="0" marB="0" anchor="ctr"/>
                </a:tc>
              </a:tr>
              <a:tr h="238739">
                <a:tc>
                  <a:txBody>
                    <a:bodyPr/>
                    <a:lstStyle/>
                    <a:p>
                      <a:pPr marL="0" marR="0" lvl="0" indent="0" algn="ctr">
                        <a:lnSpc>
                          <a:spcPts val="1300"/>
                        </a:lnSpc>
                        <a:spcBef>
                          <a:spcPts val="300"/>
                        </a:spcBef>
                        <a:spcAft>
                          <a:spcPts val="300"/>
                        </a:spcAft>
                        <a:buFont typeface="+mj-lt"/>
                        <a:buNone/>
                      </a:pPr>
                      <a:r>
                        <a:rPr lang="en-US" sz="1400" dirty="0" smtClean="0">
                          <a:effectLst/>
                          <a:latin typeface="Gill Sans MT" pitchFamily="34" charset="0"/>
                        </a:rPr>
                        <a:t>11</a:t>
                      </a:r>
                      <a:endParaRPr lang="en-US" sz="1400" dirty="0">
                        <a:effectLst/>
                        <a:latin typeface="Gill Sans MT" pitchFamily="34" charset="0"/>
                        <a:ea typeface="Times New Roman"/>
                      </a:endParaRPr>
                    </a:p>
                  </a:txBody>
                  <a:tcPr marL="45720" marR="45720" marT="0" marB="0" anchor="ctr"/>
                </a:tc>
                <a:tc>
                  <a:txBody>
                    <a:bodyPr/>
                    <a:lstStyle/>
                    <a:p>
                      <a:pPr marL="0" marR="0" algn="just">
                        <a:lnSpc>
                          <a:spcPts val="1300"/>
                        </a:lnSpc>
                        <a:spcBef>
                          <a:spcPts val="300"/>
                        </a:spcBef>
                        <a:spcAft>
                          <a:spcPts val="300"/>
                        </a:spcAft>
                      </a:pPr>
                      <a:r>
                        <a:rPr lang="en-US" sz="1400" dirty="0">
                          <a:effectLst/>
                          <a:latin typeface="Gill Sans MT" pitchFamily="34" charset="0"/>
                        </a:rPr>
                        <a:t>SA 300, Planning an Audit of Financial Statements</a:t>
                      </a:r>
                      <a:endParaRPr lang="en-IN" sz="1400" dirty="0">
                        <a:effectLst/>
                        <a:latin typeface="Gill Sans MT" pitchFamily="34" charset="0"/>
                        <a:ea typeface="Times New Roman"/>
                      </a:endParaRPr>
                    </a:p>
                  </a:txBody>
                  <a:tcPr marL="45720" marR="45720" marT="0" marB="0" anchor="ctr"/>
                </a:tc>
              </a:tr>
              <a:tr h="361481">
                <a:tc>
                  <a:txBody>
                    <a:bodyPr/>
                    <a:lstStyle/>
                    <a:p>
                      <a:pPr marL="0" marR="0" lvl="0" indent="0" algn="ctr">
                        <a:lnSpc>
                          <a:spcPts val="1300"/>
                        </a:lnSpc>
                        <a:spcBef>
                          <a:spcPts val="300"/>
                        </a:spcBef>
                        <a:spcAft>
                          <a:spcPts val="300"/>
                        </a:spcAft>
                        <a:buFont typeface="+mj-lt"/>
                        <a:buNone/>
                      </a:pPr>
                      <a:r>
                        <a:rPr lang="en-US" sz="1400" dirty="0" smtClean="0">
                          <a:effectLst/>
                          <a:latin typeface="Gill Sans MT" pitchFamily="34" charset="0"/>
                        </a:rPr>
                        <a:t>12</a:t>
                      </a:r>
                      <a:endParaRPr lang="en-US" sz="1400" dirty="0">
                        <a:effectLst/>
                        <a:latin typeface="Gill Sans MT" pitchFamily="34" charset="0"/>
                        <a:ea typeface="Times New Roman"/>
                      </a:endParaRPr>
                    </a:p>
                  </a:txBody>
                  <a:tcPr marL="45720" marR="45720" marT="0" marB="0" anchor="ctr"/>
                </a:tc>
                <a:tc>
                  <a:txBody>
                    <a:bodyPr/>
                    <a:lstStyle/>
                    <a:p>
                      <a:pPr marL="0" marR="0" algn="just">
                        <a:lnSpc>
                          <a:spcPts val="1300"/>
                        </a:lnSpc>
                        <a:spcBef>
                          <a:spcPts val="300"/>
                        </a:spcBef>
                        <a:spcAft>
                          <a:spcPts val="300"/>
                        </a:spcAft>
                      </a:pPr>
                      <a:r>
                        <a:rPr lang="en-US" sz="1400" dirty="0">
                          <a:effectLst/>
                          <a:latin typeface="Gill Sans MT" pitchFamily="34" charset="0"/>
                        </a:rPr>
                        <a:t>SA 315, Identifying and Assessing the Risks of Material Misstatement through Understanding the Entity and Its Environment</a:t>
                      </a:r>
                      <a:endParaRPr lang="en-IN" sz="1400" dirty="0">
                        <a:effectLst/>
                        <a:latin typeface="Gill Sans MT" pitchFamily="34" charset="0"/>
                        <a:ea typeface="Times New Roman"/>
                      </a:endParaRPr>
                    </a:p>
                  </a:txBody>
                  <a:tcPr marL="45720" marR="45720" marT="0" marB="0" anchor="ctr"/>
                </a:tc>
              </a:tr>
            </a:tbl>
          </a:graphicData>
        </a:graphic>
      </p:graphicFrame>
    </p:spTree>
    <p:extLst>
      <p:ext uri="{BB962C8B-B14F-4D97-AF65-F5344CB8AC3E}">
        <p14:creationId xmlns:p14="http://schemas.microsoft.com/office/powerpoint/2010/main" val="1469278554"/>
      </p:ext>
    </p:extLst>
  </p:cSld>
  <p:clrMapOvr>
    <a:masterClrMapping/>
  </p:clrMapOvr>
  <p:transition spd="slow" advClick="0" advTm="2000">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197733" y="29028"/>
            <a:ext cx="8010526" cy="492443"/>
          </a:xfrm>
          <a:prstGeom prst="rect">
            <a:avLst/>
          </a:prstGeom>
        </p:spPr>
        <p:txBody>
          <a:bodyPr wrap="none">
            <a:spAutoFit/>
          </a:bodyPr>
          <a:lstStyle/>
          <a:p>
            <a:r>
              <a:rPr lang="en-IN" altLang="en-US" sz="2600" b="1" dirty="0">
                <a:solidFill>
                  <a:srgbClr val="0070C0"/>
                </a:solidFill>
                <a:latin typeface="Gill Sans MT" pitchFamily="34" charset="0"/>
                <a:cs typeface="Times New Roman" panose="02020603050405020304" pitchFamily="18" charset="0"/>
              </a:rPr>
              <a:t>List of </a:t>
            </a:r>
            <a:r>
              <a:rPr lang="en-IN" altLang="en-US" sz="2600" b="1" dirty="0" smtClean="0">
                <a:solidFill>
                  <a:srgbClr val="0070C0"/>
                </a:solidFill>
                <a:latin typeface="Gill Sans MT" pitchFamily="34" charset="0"/>
                <a:cs typeface="Times New Roman" panose="02020603050405020304" pitchFamily="18" charset="0"/>
              </a:rPr>
              <a:t>Engagement </a:t>
            </a:r>
            <a:r>
              <a:rPr lang="en-IN" altLang="en-US" sz="2600" b="1" dirty="0">
                <a:solidFill>
                  <a:srgbClr val="0070C0"/>
                </a:solidFill>
                <a:latin typeface="Gill Sans MT" pitchFamily="34" charset="0"/>
                <a:cs typeface="Times New Roman" panose="02020603050405020304" pitchFamily="18" charset="0"/>
              </a:rPr>
              <a:t>and </a:t>
            </a:r>
            <a:r>
              <a:rPr lang="en-IN" altLang="en-US" sz="2600" b="1" dirty="0" smtClean="0">
                <a:solidFill>
                  <a:srgbClr val="0070C0"/>
                </a:solidFill>
                <a:latin typeface="Gill Sans MT" pitchFamily="34" charset="0"/>
                <a:cs typeface="Times New Roman" panose="02020603050405020304" pitchFamily="18" charset="0"/>
              </a:rPr>
              <a:t>Quality Control Standards</a:t>
            </a:r>
            <a:endParaRPr lang="en-IN" sz="2600" b="1" dirty="0">
              <a:solidFill>
                <a:srgbClr val="0070C0"/>
              </a:solidFill>
              <a:latin typeface="Gill Sans MT" pitchFamily="34" charset="0"/>
            </a:endParaRPr>
          </a:p>
        </p:txBody>
      </p:sp>
      <p:sp>
        <p:nvSpPr>
          <p:cNvPr id="9" name="Rectangle 8"/>
          <p:cNvSpPr/>
          <p:nvPr/>
        </p:nvSpPr>
        <p:spPr>
          <a:xfrm>
            <a:off x="5805714" y="640897"/>
            <a:ext cx="3338286" cy="1283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Slide Number Placeholder 1"/>
          <p:cNvSpPr>
            <a:spLocks noGrp="1"/>
          </p:cNvSpPr>
          <p:nvPr>
            <p:ph type="sldNum" idx="12"/>
          </p:nvPr>
        </p:nvSpPr>
        <p:spPr>
          <a:xfrm>
            <a:off x="8447926" y="4615595"/>
            <a:ext cx="548700" cy="393600"/>
          </a:xfrm>
        </p:spPr>
        <p:txBody>
          <a:bodyPr/>
          <a:lstStyle/>
          <a:p>
            <a:pPr marL="0" lvl="0" indent="0" algn="r" rtl="0">
              <a:spcBef>
                <a:spcPts val="0"/>
              </a:spcBef>
              <a:spcAft>
                <a:spcPts val="0"/>
              </a:spcAft>
              <a:buNone/>
            </a:pPr>
            <a:fld id="{00000000-1234-1234-1234-123412341234}" type="slidenum">
              <a:rPr lang="en" smtClean="0">
                <a:latin typeface="Gill Sans MT" pitchFamily="34" charset="0"/>
              </a:rPr>
              <a:t>5</a:t>
            </a:fld>
            <a:endParaRPr lang="en" dirty="0">
              <a:latin typeface="Gill Sans MT" pitchFamily="34" charset="0"/>
            </a:endParaRPr>
          </a:p>
        </p:txBody>
      </p:sp>
      <p:graphicFrame>
        <p:nvGraphicFramePr>
          <p:cNvPr id="6" name="Content Placeholder 5"/>
          <p:cNvGraphicFramePr>
            <a:graphicFrameLocks/>
          </p:cNvGraphicFramePr>
          <p:nvPr>
            <p:extLst>
              <p:ext uri="{D42A27DB-BD31-4B8C-83A1-F6EECF244321}">
                <p14:modId xmlns:p14="http://schemas.microsoft.com/office/powerpoint/2010/main" val="629157065"/>
              </p:ext>
            </p:extLst>
          </p:nvPr>
        </p:nvGraphicFramePr>
        <p:xfrm>
          <a:off x="572293" y="973095"/>
          <a:ext cx="7989888" cy="3776351"/>
        </p:xfrm>
        <a:graphic>
          <a:graphicData uri="http://schemas.openxmlformats.org/drawingml/2006/table">
            <a:tbl>
              <a:tblPr>
                <a:tableStyleId>{0505E3EF-67EA-436B-97B2-0124C06EBD24}</a:tableStyleId>
              </a:tblPr>
              <a:tblGrid>
                <a:gridCol w="695120"/>
                <a:gridCol w="7294768"/>
              </a:tblGrid>
              <a:tr h="287889">
                <a:tc>
                  <a:txBody>
                    <a:bodyPr/>
                    <a:lstStyle/>
                    <a:p>
                      <a:pPr marL="0" marR="0" algn="ctr">
                        <a:lnSpc>
                          <a:spcPts val="1300"/>
                        </a:lnSpc>
                        <a:spcBef>
                          <a:spcPts val="300"/>
                        </a:spcBef>
                        <a:spcAft>
                          <a:spcPts val="300"/>
                        </a:spcAft>
                      </a:pPr>
                      <a:r>
                        <a:rPr lang="en-US" sz="1600" b="1" dirty="0" err="1">
                          <a:effectLst/>
                          <a:latin typeface="Gill Sans MT" pitchFamily="34" charset="0"/>
                        </a:rPr>
                        <a:t>S.No</a:t>
                      </a:r>
                      <a:r>
                        <a:rPr lang="en-US" sz="1600" b="1" dirty="0">
                          <a:effectLst/>
                          <a:latin typeface="Gill Sans MT" pitchFamily="34" charset="0"/>
                        </a:rPr>
                        <a:t>.</a:t>
                      </a:r>
                      <a:endParaRPr lang="en-IN" sz="1600" b="1" dirty="0">
                        <a:effectLst/>
                        <a:latin typeface="Gill Sans MT" pitchFamily="34" charset="0"/>
                        <a:ea typeface="Times New Roman"/>
                      </a:endParaRPr>
                    </a:p>
                  </a:txBody>
                  <a:tcPr marL="45720" marR="45720" marT="0" marB="0" anchor="ctr">
                    <a:solidFill>
                      <a:schemeClr val="accent2">
                        <a:lumMod val="75000"/>
                      </a:schemeClr>
                    </a:solidFill>
                  </a:tcPr>
                </a:tc>
                <a:tc>
                  <a:txBody>
                    <a:bodyPr/>
                    <a:lstStyle/>
                    <a:p>
                      <a:pPr marL="0" marR="0" algn="ctr">
                        <a:lnSpc>
                          <a:spcPts val="1300"/>
                        </a:lnSpc>
                        <a:spcBef>
                          <a:spcPts val="0"/>
                        </a:spcBef>
                        <a:spcAft>
                          <a:spcPts val="0"/>
                        </a:spcAft>
                        <a:tabLst>
                          <a:tab pos="2743200" algn="ctr"/>
                          <a:tab pos="5486400" algn="r"/>
                        </a:tabLst>
                      </a:pPr>
                      <a:r>
                        <a:rPr lang="en-US" sz="1600" b="1" dirty="0" smtClean="0">
                          <a:effectLst/>
                          <a:latin typeface="Gill Sans MT" pitchFamily="34" charset="0"/>
                        </a:rPr>
                        <a:t>Title of Standards</a:t>
                      </a:r>
                      <a:endParaRPr lang="en-IN" sz="1050" b="1" i="1" dirty="0">
                        <a:effectLst/>
                        <a:latin typeface="Gill Sans MT" pitchFamily="34" charset="0"/>
                        <a:ea typeface="Times New Roman"/>
                        <a:cs typeface="Times New Roman"/>
                      </a:endParaRPr>
                    </a:p>
                  </a:txBody>
                  <a:tcPr marL="45720" marR="45720" marT="0" marB="0" anchor="ctr">
                    <a:solidFill>
                      <a:schemeClr val="accent2">
                        <a:lumMod val="75000"/>
                      </a:schemeClr>
                    </a:solidFill>
                  </a:tcPr>
                </a:tc>
              </a:tr>
              <a:tr h="274597">
                <a:tc>
                  <a:txBody>
                    <a:bodyPr/>
                    <a:lstStyle/>
                    <a:p>
                      <a:pPr marL="0" marR="0" lvl="0" indent="0" algn="ctr">
                        <a:lnSpc>
                          <a:spcPts val="1300"/>
                        </a:lnSpc>
                        <a:spcBef>
                          <a:spcPts val="300"/>
                        </a:spcBef>
                        <a:spcAft>
                          <a:spcPts val="300"/>
                        </a:spcAft>
                        <a:buFont typeface="+mj-lt"/>
                        <a:buNone/>
                      </a:pPr>
                      <a:r>
                        <a:rPr lang="en-US" sz="1600" dirty="0" smtClean="0">
                          <a:effectLst/>
                          <a:latin typeface="Gill Sans MT" pitchFamily="34" charset="0"/>
                          <a:ea typeface="Times New Roman"/>
                        </a:rPr>
                        <a:t>13</a:t>
                      </a:r>
                      <a:endParaRPr lang="en-US" sz="1600" dirty="0">
                        <a:effectLst/>
                        <a:latin typeface="Gill Sans MT" pitchFamily="34" charset="0"/>
                        <a:ea typeface="Times New Roman"/>
                      </a:endParaRPr>
                    </a:p>
                  </a:txBody>
                  <a:tcPr marL="45720" marR="45720" marT="0" marB="0" anchor="ctr"/>
                </a:tc>
                <a:tc>
                  <a:txBody>
                    <a:bodyPr/>
                    <a:lstStyle/>
                    <a:p>
                      <a:pPr marL="0" marR="0" algn="just">
                        <a:lnSpc>
                          <a:spcPts val="1300"/>
                        </a:lnSpc>
                        <a:spcBef>
                          <a:spcPts val="300"/>
                        </a:spcBef>
                        <a:spcAft>
                          <a:spcPts val="300"/>
                        </a:spcAft>
                      </a:pPr>
                      <a:r>
                        <a:rPr lang="en-US" sz="1600" i="0" dirty="0">
                          <a:effectLst/>
                          <a:latin typeface="Gill Sans MT" pitchFamily="34" charset="0"/>
                          <a:ea typeface="Times New Roman"/>
                        </a:rPr>
                        <a:t>SA 320, Materiality in Planning and Performing an Audit</a:t>
                      </a:r>
                      <a:endParaRPr lang="en-IN" sz="1600" i="0" dirty="0">
                        <a:effectLst/>
                        <a:latin typeface="Gill Sans MT" pitchFamily="34" charset="0"/>
                        <a:ea typeface="Times New Roman"/>
                      </a:endParaRPr>
                    </a:p>
                  </a:txBody>
                  <a:tcPr marL="45720" marR="45720" marT="0" marB="0" anchor="ctr"/>
                </a:tc>
              </a:tr>
              <a:tr h="292664">
                <a:tc>
                  <a:txBody>
                    <a:bodyPr/>
                    <a:lstStyle/>
                    <a:p>
                      <a:pPr marL="0" marR="0" lvl="0" indent="0" algn="ctr">
                        <a:lnSpc>
                          <a:spcPts val="1300"/>
                        </a:lnSpc>
                        <a:spcBef>
                          <a:spcPts val="300"/>
                        </a:spcBef>
                        <a:spcAft>
                          <a:spcPts val="300"/>
                        </a:spcAft>
                        <a:buFont typeface="+mj-lt"/>
                        <a:buNone/>
                      </a:pPr>
                      <a:r>
                        <a:rPr lang="en-US" sz="1600" dirty="0" smtClean="0">
                          <a:effectLst/>
                          <a:latin typeface="Gill Sans MT" pitchFamily="34" charset="0"/>
                          <a:ea typeface="Times New Roman"/>
                        </a:rPr>
                        <a:t>14</a:t>
                      </a:r>
                      <a:endParaRPr lang="en-US" sz="1600" dirty="0">
                        <a:effectLst/>
                        <a:latin typeface="Gill Sans MT" pitchFamily="34" charset="0"/>
                        <a:ea typeface="Times New Roman"/>
                      </a:endParaRPr>
                    </a:p>
                  </a:txBody>
                  <a:tcPr marL="45720" marR="45720" marT="0" marB="0" anchor="ctr"/>
                </a:tc>
                <a:tc>
                  <a:txBody>
                    <a:bodyPr/>
                    <a:lstStyle/>
                    <a:p>
                      <a:pPr marL="0" marR="0" algn="just">
                        <a:lnSpc>
                          <a:spcPts val="1300"/>
                        </a:lnSpc>
                        <a:spcBef>
                          <a:spcPts val="300"/>
                        </a:spcBef>
                        <a:spcAft>
                          <a:spcPts val="300"/>
                        </a:spcAft>
                      </a:pPr>
                      <a:r>
                        <a:rPr lang="en-US" sz="1600" i="0" dirty="0">
                          <a:effectLst/>
                          <a:latin typeface="Gill Sans MT" pitchFamily="34" charset="0"/>
                          <a:ea typeface="Times New Roman"/>
                        </a:rPr>
                        <a:t>SA 330, The Auditor’s Responses to Assessed Risks</a:t>
                      </a:r>
                      <a:endParaRPr lang="en-IN" sz="1600" i="0" dirty="0">
                        <a:effectLst/>
                        <a:latin typeface="Gill Sans MT" pitchFamily="34" charset="0"/>
                        <a:ea typeface="Times New Roman"/>
                      </a:endParaRPr>
                    </a:p>
                  </a:txBody>
                  <a:tcPr marL="45720" marR="45720" marT="0" marB="0" anchor="ctr"/>
                </a:tc>
              </a:tr>
              <a:tr h="287889">
                <a:tc>
                  <a:txBody>
                    <a:bodyPr/>
                    <a:lstStyle/>
                    <a:p>
                      <a:pPr marL="0" marR="0" lvl="0" indent="0" algn="ctr">
                        <a:lnSpc>
                          <a:spcPts val="1300"/>
                        </a:lnSpc>
                        <a:spcBef>
                          <a:spcPts val="300"/>
                        </a:spcBef>
                        <a:spcAft>
                          <a:spcPts val="300"/>
                        </a:spcAft>
                        <a:buFont typeface="+mj-lt"/>
                        <a:buNone/>
                      </a:pPr>
                      <a:r>
                        <a:rPr lang="en-US" sz="1600" dirty="0" smtClean="0">
                          <a:effectLst/>
                          <a:latin typeface="Gill Sans MT" pitchFamily="34" charset="0"/>
                          <a:ea typeface="Times New Roman"/>
                        </a:rPr>
                        <a:t>15</a:t>
                      </a:r>
                      <a:endParaRPr lang="en-US" sz="1600" dirty="0">
                        <a:effectLst/>
                        <a:latin typeface="Gill Sans MT" pitchFamily="34" charset="0"/>
                        <a:ea typeface="Times New Roman"/>
                      </a:endParaRPr>
                    </a:p>
                  </a:txBody>
                  <a:tcPr marL="45720" marR="45720" marT="0" marB="0" anchor="ctr"/>
                </a:tc>
                <a:tc>
                  <a:txBody>
                    <a:bodyPr/>
                    <a:lstStyle/>
                    <a:p>
                      <a:pPr marL="0" marR="0" algn="just">
                        <a:lnSpc>
                          <a:spcPts val="1300"/>
                        </a:lnSpc>
                        <a:spcBef>
                          <a:spcPts val="150"/>
                        </a:spcBef>
                        <a:spcAft>
                          <a:spcPts val="150"/>
                        </a:spcAft>
                      </a:pPr>
                      <a:r>
                        <a:rPr lang="en-US" sz="1600" i="0" dirty="0">
                          <a:effectLst/>
                          <a:latin typeface="Gill Sans MT" pitchFamily="34" charset="0"/>
                          <a:ea typeface="Times New Roman"/>
                        </a:rPr>
                        <a:t>SA 402, Audit Considerations Relating to an Entity Using a Service </a:t>
                      </a:r>
                      <a:r>
                        <a:rPr lang="en-US" sz="1600" i="0" dirty="0" err="1">
                          <a:effectLst/>
                          <a:latin typeface="Gill Sans MT" pitchFamily="34" charset="0"/>
                          <a:ea typeface="Times New Roman"/>
                        </a:rPr>
                        <a:t>Organisation</a:t>
                      </a:r>
                      <a:endParaRPr lang="en-IN" sz="1600" i="0" dirty="0">
                        <a:effectLst/>
                        <a:latin typeface="Gill Sans MT" pitchFamily="34" charset="0"/>
                        <a:ea typeface="Times New Roman"/>
                      </a:endParaRPr>
                    </a:p>
                  </a:txBody>
                  <a:tcPr marL="45720" marR="45720" marT="0" marB="0" anchor="ctr"/>
                </a:tc>
              </a:tr>
              <a:tr h="287889">
                <a:tc>
                  <a:txBody>
                    <a:bodyPr/>
                    <a:lstStyle/>
                    <a:p>
                      <a:pPr marL="0" marR="0" lvl="0" indent="0" algn="ctr">
                        <a:lnSpc>
                          <a:spcPts val="1300"/>
                        </a:lnSpc>
                        <a:spcBef>
                          <a:spcPts val="300"/>
                        </a:spcBef>
                        <a:spcAft>
                          <a:spcPts val="300"/>
                        </a:spcAft>
                        <a:buFont typeface="+mj-lt"/>
                        <a:buNone/>
                      </a:pPr>
                      <a:r>
                        <a:rPr lang="en-US" sz="1600" dirty="0" smtClean="0">
                          <a:effectLst/>
                          <a:latin typeface="Gill Sans MT" pitchFamily="34" charset="0"/>
                          <a:ea typeface="Times New Roman"/>
                        </a:rPr>
                        <a:t>16</a:t>
                      </a:r>
                      <a:endParaRPr lang="en-US" sz="1600" dirty="0">
                        <a:effectLst/>
                        <a:latin typeface="Gill Sans MT" pitchFamily="34" charset="0"/>
                        <a:ea typeface="Times New Roman"/>
                      </a:endParaRPr>
                    </a:p>
                  </a:txBody>
                  <a:tcPr marL="45720" marR="45720" marT="0" marB="0" anchor="ctr"/>
                </a:tc>
                <a:tc>
                  <a:txBody>
                    <a:bodyPr/>
                    <a:lstStyle/>
                    <a:p>
                      <a:pPr marL="0" marR="0" algn="just">
                        <a:lnSpc>
                          <a:spcPts val="1300"/>
                        </a:lnSpc>
                        <a:spcBef>
                          <a:spcPts val="150"/>
                        </a:spcBef>
                        <a:spcAft>
                          <a:spcPts val="150"/>
                        </a:spcAft>
                      </a:pPr>
                      <a:r>
                        <a:rPr lang="en-US" sz="1600" i="0" dirty="0">
                          <a:effectLst/>
                          <a:latin typeface="Gill Sans MT" pitchFamily="34" charset="0"/>
                          <a:ea typeface="Times New Roman"/>
                        </a:rPr>
                        <a:t>SA 450, Evaluation of Misstatements Identified during the Audit</a:t>
                      </a:r>
                      <a:endParaRPr lang="en-IN" sz="1600" i="0" dirty="0">
                        <a:effectLst/>
                        <a:latin typeface="Gill Sans MT" pitchFamily="34" charset="0"/>
                        <a:ea typeface="Times New Roman"/>
                      </a:endParaRPr>
                    </a:p>
                  </a:txBody>
                  <a:tcPr marL="45720" marR="45720" marT="0" marB="0" anchor="ctr"/>
                </a:tc>
              </a:tr>
              <a:tr h="287889">
                <a:tc>
                  <a:txBody>
                    <a:bodyPr/>
                    <a:lstStyle/>
                    <a:p>
                      <a:pPr marL="0" marR="0" lvl="0" indent="0" algn="ctr">
                        <a:lnSpc>
                          <a:spcPts val="1300"/>
                        </a:lnSpc>
                        <a:spcBef>
                          <a:spcPts val="300"/>
                        </a:spcBef>
                        <a:spcAft>
                          <a:spcPts val="300"/>
                        </a:spcAft>
                        <a:buFont typeface="+mj-lt"/>
                        <a:buNone/>
                      </a:pPr>
                      <a:r>
                        <a:rPr lang="en-US" sz="1600" dirty="0" smtClean="0">
                          <a:effectLst/>
                          <a:latin typeface="Gill Sans MT" pitchFamily="34" charset="0"/>
                          <a:ea typeface="Times New Roman"/>
                        </a:rPr>
                        <a:t>17</a:t>
                      </a:r>
                      <a:endParaRPr lang="en-US" sz="1600" dirty="0">
                        <a:effectLst/>
                        <a:latin typeface="Gill Sans MT" pitchFamily="34" charset="0"/>
                        <a:ea typeface="Times New Roman"/>
                      </a:endParaRPr>
                    </a:p>
                  </a:txBody>
                  <a:tcPr marL="45720" marR="45720" marT="0" marB="0" anchor="ctr"/>
                </a:tc>
                <a:tc>
                  <a:txBody>
                    <a:bodyPr/>
                    <a:lstStyle/>
                    <a:p>
                      <a:pPr marL="0" marR="0" algn="just">
                        <a:lnSpc>
                          <a:spcPts val="1300"/>
                        </a:lnSpc>
                        <a:spcBef>
                          <a:spcPts val="200"/>
                        </a:spcBef>
                        <a:spcAft>
                          <a:spcPts val="200"/>
                        </a:spcAft>
                      </a:pPr>
                      <a:r>
                        <a:rPr lang="en-US" sz="1600" i="0" dirty="0">
                          <a:effectLst/>
                          <a:latin typeface="Gill Sans MT" pitchFamily="34" charset="0"/>
                          <a:ea typeface="Times New Roman"/>
                        </a:rPr>
                        <a:t>SA 500, Audit Evidence</a:t>
                      </a:r>
                      <a:endParaRPr lang="en-IN" sz="1600" i="0" dirty="0">
                        <a:effectLst/>
                        <a:latin typeface="Gill Sans MT" pitchFamily="34" charset="0"/>
                        <a:ea typeface="Times New Roman"/>
                      </a:endParaRPr>
                    </a:p>
                  </a:txBody>
                  <a:tcPr marL="45720" marR="45720" marT="0" marB="0" anchor="ctr"/>
                </a:tc>
              </a:tr>
              <a:tr h="287889">
                <a:tc>
                  <a:txBody>
                    <a:bodyPr/>
                    <a:lstStyle/>
                    <a:p>
                      <a:pPr marL="0" marR="0" lvl="0" indent="0" algn="ctr">
                        <a:lnSpc>
                          <a:spcPts val="1300"/>
                        </a:lnSpc>
                        <a:spcBef>
                          <a:spcPts val="300"/>
                        </a:spcBef>
                        <a:spcAft>
                          <a:spcPts val="300"/>
                        </a:spcAft>
                        <a:buFont typeface="+mj-lt"/>
                        <a:buNone/>
                      </a:pPr>
                      <a:r>
                        <a:rPr lang="en-US" sz="1600" dirty="0" smtClean="0">
                          <a:effectLst/>
                          <a:latin typeface="Gill Sans MT" pitchFamily="34" charset="0"/>
                          <a:ea typeface="Times New Roman"/>
                        </a:rPr>
                        <a:t>18</a:t>
                      </a:r>
                      <a:endParaRPr lang="en-US" sz="1600" dirty="0">
                        <a:effectLst/>
                        <a:latin typeface="Gill Sans MT" pitchFamily="34" charset="0"/>
                        <a:ea typeface="Times New Roman"/>
                      </a:endParaRPr>
                    </a:p>
                  </a:txBody>
                  <a:tcPr marL="45720" marR="45720" marT="0" marB="0" anchor="ctr"/>
                </a:tc>
                <a:tc>
                  <a:txBody>
                    <a:bodyPr/>
                    <a:lstStyle/>
                    <a:p>
                      <a:pPr marL="0" marR="0" algn="just">
                        <a:lnSpc>
                          <a:spcPts val="1300"/>
                        </a:lnSpc>
                        <a:spcBef>
                          <a:spcPts val="200"/>
                        </a:spcBef>
                        <a:spcAft>
                          <a:spcPts val="200"/>
                        </a:spcAft>
                      </a:pPr>
                      <a:r>
                        <a:rPr lang="en-US" sz="1600" i="0" dirty="0">
                          <a:effectLst/>
                          <a:latin typeface="Gill Sans MT" pitchFamily="34" charset="0"/>
                          <a:ea typeface="Times New Roman"/>
                        </a:rPr>
                        <a:t>SA 501, Audit Evidence - Specific Considerations for Selected Items</a:t>
                      </a:r>
                      <a:endParaRPr lang="en-IN" sz="1600" i="0" dirty="0">
                        <a:effectLst/>
                        <a:latin typeface="Gill Sans MT" pitchFamily="34" charset="0"/>
                        <a:ea typeface="Times New Roman"/>
                      </a:endParaRPr>
                    </a:p>
                  </a:txBody>
                  <a:tcPr marL="45720" marR="45720" marT="0" marB="0" anchor="ctr"/>
                </a:tc>
              </a:tr>
              <a:tr h="287889">
                <a:tc>
                  <a:txBody>
                    <a:bodyPr/>
                    <a:lstStyle/>
                    <a:p>
                      <a:pPr marL="0" marR="0" lvl="0" indent="0" algn="ctr" rtl="0">
                        <a:lnSpc>
                          <a:spcPts val="1300"/>
                        </a:lnSpc>
                        <a:spcBef>
                          <a:spcPts val="300"/>
                        </a:spcBef>
                        <a:spcAft>
                          <a:spcPts val="300"/>
                        </a:spcAft>
                        <a:buClr>
                          <a:srgbClr val="000000"/>
                        </a:buClr>
                        <a:buFont typeface="+mj-lt"/>
                        <a:buNone/>
                        <a:tabLst>
                          <a:tab pos="2743200" algn="ctr"/>
                          <a:tab pos="5486400" algn="r"/>
                          <a:tab pos="457200" algn="l"/>
                        </a:tabLst>
                      </a:pPr>
                      <a:r>
                        <a:rPr lang="en-IN" sz="1600" b="0" i="0" u="none" strike="noStrike" cap="none" dirty="0" smtClean="0">
                          <a:solidFill>
                            <a:schemeClr val="dk1"/>
                          </a:solidFill>
                          <a:effectLst/>
                          <a:latin typeface="Gill Sans MT" pitchFamily="34" charset="0"/>
                          <a:ea typeface="Times New Roman"/>
                          <a:cs typeface="+mn-cs"/>
                          <a:sym typeface="Arial"/>
                        </a:rPr>
                        <a:t>19</a:t>
                      </a:r>
                      <a:endParaRPr lang="en-IN" sz="1600" b="0" i="0" u="none" strike="noStrike" cap="none" dirty="0">
                        <a:solidFill>
                          <a:schemeClr val="dk1"/>
                        </a:solidFill>
                        <a:effectLst/>
                        <a:latin typeface="Gill Sans MT" pitchFamily="34" charset="0"/>
                        <a:ea typeface="Times New Roman"/>
                        <a:cs typeface="+mn-cs"/>
                        <a:sym typeface="Arial"/>
                      </a:endParaRPr>
                    </a:p>
                  </a:txBody>
                  <a:tcPr marL="45720" marR="45720" marT="0" marB="0" anchor="ctr"/>
                </a:tc>
                <a:tc>
                  <a:txBody>
                    <a:bodyPr/>
                    <a:lstStyle/>
                    <a:p>
                      <a:pPr marL="0" marR="0" algn="just">
                        <a:lnSpc>
                          <a:spcPts val="1300"/>
                        </a:lnSpc>
                        <a:spcBef>
                          <a:spcPts val="300"/>
                        </a:spcBef>
                        <a:spcAft>
                          <a:spcPts val="300"/>
                        </a:spcAft>
                      </a:pPr>
                      <a:r>
                        <a:rPr lang="en-US" sz="1600" i="0" dirty="0">
                          <a:effectLst/>
                          <a:latin typeface="Gill Sans MT" pitchFamily="34" charset="0"/>
                          <a:ea typeface="Times New Roman"/>
                        </a:rPr>
                        <a:t>SA 505, External Confirmations</a:t>
                      </a:r>
                      <a:endParaRPr lang="en-IN" sz="1600" i="0" dirty="0">
                        <a:effectLst/>
                        <a:latin typeface="Gill Sans MT" pitchFamily="34" charset="0"/>
                        <a:ea typeface="Times New Roman"/>
                      </a:endParaRPr>
                    </a:p>
                  </a:txBody>
                  <a:tcPr marL="45720" marR="45720" marT="0" marB="0" anchor="ctr"/>
                </a:tc>
              </a:tr>
              <a:tr h="287889">
                <a:tc>
                  <a:txBody>
                    <a:bodyPr/>
                    <a:lstStyle/>
                    <a:p>
                      <a:pPr marL="0" marR="0" lvl="0" indent="0" algn="ctr">
                        <a:lnSpc>
                          <a:spcPts val="1300"/>
                        </a:lnSpc>
                        <a:spcBef>
                          <a:spcPts val="300"/>
                        </a:spcBef>
                        <a:spcAft>
                          <a:spcPts val="300"/>
                        </a:spcAft>
                        <a:buFont typeface="+mj-lt"/>
                        <a:buNone/>
                      </a:pPr>
                      <a:r>
                        <a:rPr lang="en-US" sz="1600" dirty="0" smtClean="0">
                          <a:effectLst/>
                          <a:latin typeface="Gill Sans MT" pitchFamily="34" charset="0"/>
                          <a:ea typeface="Times New Roman"/>
                        </a:rPr>
                        <a:t>20</a:t>
                      </a:r>
                      <a:endParaRPr lang="en-US" sz="1600" dirty="0">
                        <a:effectLst/>
                        <a:latin typeface="Gill Sans MT" pitchFamily="34" charset="0"/>
                        <a:ea typeface="Times New Roman"/>
                      </a:endParaRPr>
                    </a:p>
                  </a:txBody>
                  <a:tcPr marL="45720" marR="45720" marT="0" marB="0" anchor="ctr"/>
                </a:tc>
                <a:tc>
                  <a:txBody>
                    <a:bodyPr/>
                    <a:lstStyle/>
                    <a:p>
                      <a:pPr marL="0" marR="0" algn="just">
                        <a:lnSpc>
                          <a:spcPts val="1300"/>
                        </a:lnSpc>
                        <a:spcBef>
                          <a:spcPts val="300"/>
                        </a:spcBef>
                        <a:spcAft>
                          <a:spcPts val="300"/>
                        </a:spcAft>
                      </a:pPr>
                      <a:r>
                        <a:rPr lang="en-US" sz="1600" i="0" dirty="0">
                          <a:effectLst/>
                          <a:latin typeface="Gill Sans MT" pitchFamily="34" charset="0"/>
                          <a:ea typeface="Times New Roman"/>
                        </a:rPr>
                        <a:t>SA 510, Initial Audit Engagements—Opening Balances</a:t>
                      </a:r>
                      <a:endParaRPr lang="en-IN" sz="1600" i="0" dirty="0">
                        <a:effectLst/>
                        <a:latin typeface="Gill Sans MT" pitchFamily="34" charset="0"/>
                        <a:ea typeface="Times New Roman"/>
                      </a:endParaRPr>
                    </a:p>
                  </a:txBody>
                  <a:tcPr marL="45720" marR="45720" marT="0" marB="0" anchor="ctr"/>
                </a:tc>
              </a:tr>
              <a:tr h="287889">
                <a:tc>
                  <a:txBody>
                    <a:bodyPr/>
                    <a:lstStyle/>
                    <a:p>
                      <a:pPr marL="0" marR="0" lvl="0" indent="0" algn="ctr">
                        <a:lnSpc>
                          <a:spcPts val="1300"/>
                        </a:lnSpc>
                        <a:spcBef>
                          <a:spcPts val="300"/>
                        </a:spcBef>
                        <a:spcAft>
                          <a:spcPts val="300"/>
                        </a:spcAft>
                        <a:buFont typeface="+mj-lt"/>
                        <a:buNone/>
                      </a:pPr>
                      <a:r>
                        <a:rPr lang="en-US" sz="1600" dirty="0" smtClean="0">
                          <a:effectLst/>
                          <a:latin typeface="Gill Sans MT" pitchFamily="34" charset="0"/>
                          <a:ea typeface="Times New Roman"/>
                        </a:rPr>
                        <a:t>21</a:t>
                      </a:r>
                      <a:endParaRPr lang="en-US" sz="1600" dirty="0">
                        <a:effectLst/>
                        <a:latin typeface="Gill Sans MT" pitchFamily="34" charset="0"/>
                        <a:ea typeface="Times New Roman"/>
                      </a:endParaRPr>
                    </a:p>
                  </a:txBody>
                  <a:tcPr marL="45720" marR="45720" marT="0" marB="0" anchor="ctr"/>
                </a:tc>
                <a:tc>
                  <a:txBody>
                    <a:bodyPr/>
                    <a:lstStyle/>
                    <a:p>
                      <a:pPr marL="0" marR="0" algn="just">
                        <a:lnSpc>
                          <a:spcPts val="1300"/>
                        </a:lnSpc>
                        <a:spcBef>
                          <a:spcPts val="300"/>
                        </a:spcBef>
                        <a:spcAft>
                          <a:spcPts val="300"/>
                        </a:spcAft>
                      </a:pPr>
                      <a:r>
                        <a:rPr lang="en-US" sz="1600" i="0" dirty="0">
                          <a:effectLst/>
                          <a:latin typeface="Gill Sans MT" pitchFamily="34" charset="0"/>
                          <a:ea typeface="Times New Roman"/>
                        </a:rPr>
                        <a:t>SA 520, Analytical Procedures</a:t>
                      </a:r>
                      <a:endParaRPr lang="en-IN" sz="1600" i="0" dirty="0">
                        <a:effectLst/>
                        <a:latin typeface="Gill Sans MT" pitchFamily="34" charset="0"/>
                        <a:ea typeface="Times New Roman"/>
                      </a:endParaRPr>
                    </a:p>
                  </a:txBody>
                  <a:tcPr marL="45720" marR="45720" marT="0" marB="0" anchor="ctr"/>
                </a:tc>
              </a:tr>
              <a:tr h="287889">
                <a:tc>
                  <a:txBody>
                    <a:bodyPr/>
                    <a:lstStyle/>
                    <a:p>
                      <a:pPr marL="0" marR="0" lvl="0" indent="0" algn="ctr">
                        <a:lnSpc>
                          <a:spcPts val="1300"/>
                        </a:lnSpc>
                        <a:spcBef>
                          <a:spcPts val="300"/>
                        </a:spcBef>
                        <a:spcAft>
                          <a:spcPts val="300"/>
                        </a:spcAft>
                        <a:buFont typeface="+mj-lt"/>
                        <a:buNone/>
                      </a:pPr>
                      <a:r>
                        <a:rPr lang="en-US" sz="1600" dirty="0" smtClean="0">
                          <a:effectLst/>
                          <a:latin typeface="Gill Sans MT" pitchFamily="34" charset="0"/>
                          <a:ea typeface="Times New Roman"/>
                        </a:rPr>
                        <a:t>22</a:t>
                      </a:r>
                      <a:endParaRPr lang="en-US" sz="1600" dirty="0">
                        <a:effectLst/>
                        <a:latin typeface="Gill Sans MT" pitchFamily="34" charset="0"/>
                        <a:ea typeface="Times New Roman"/>
                      </a:endParaRPr>
                    </a:p>
                  </a:txBody>
                  <a:tcPr marL="45720" marR="45720" marT="0" marB="0" anchor="ctr"/>
                </a:tc>
                <a:tc>
                  <a:txBody>
                    <a:bodyPr/>
                    <a:lstStyle/>
                    <a:p>
                      <a:pPr marL="0" marR="0" algn="just">
                        <a:lnSpc>
                          <a:spcPts val="1300"/>
                        </a:lnSpc>
                        <a:spcBef>
                          <a:spcPts val="300"/>
                        </a:spcBef>
                        <a:spcAft>
                          <a:spcPts val="300"/>
                        </a:spcAft>
                      </a:pPr>
                      <a:r>
                        <a:rPr lang="en-US" sz="1600" i="0" dirty="0">
                          <a:effectLst/>
                          <a:latin typeface="Gill Sans MT" pitchFamily="34" charset="0"/>
                          <a:ea typeface="Times New Roman"/>
                        </a:rPr>
                        <a:t>SA 530, Audit Sampling</a:t>
                      </a:r>
                      <a:endParaRPr lang="en-IN" sz="1600" i="0" dirty="0">
                        <a:effectLst/>
                        <a:latin typeface="Gill Sans MT" pitchFamily="34" charset="0"/>
                        <a:ea typeface="Times New Roman"/>
                      </a:endParaRPr>
                    </a:p>
                  </a:txBody>
                  <a:tcPr marL="45720" marR="45720" marT="0" marB="0" anchor="ctr"/>
                </a:tc>
              </a:tr>
              <a:tr h="326925">
                <a:tc>
                  <a:txBody>
                    <a:bodyPr/>
                    <a:lstStyle/>
                    <a:p>
                      <a:pPr marL="0" marR="0" lvl="0" indent="0" algn="ctr">
                        <a:lnSpc>
                          <a:spcPts val="1300"/>
                        </a:lnSpc>
                        <a:spcBef>
                          <a:spcPts val="300"/>
                        </a:spcBef>
                        <a:spcAft>
                          <a:spcPts val="300"/>
                        </a:spcAft>
                        <a:buFont typeface="+mj-lt"/>
                        <a:buNone/>
                      </a:pPr>
                      <a:r>
                        <a:rPr lang="en-US" sz="1600" dirty="0" smtClean="0">
                          <a:effectLst/>
                          <a:latin typeface="Gill Sans MT" pitchFamily="34" charset="0"/>
                          <a:ea typeface="Times New Roman"/>
                        </a:rPr>
                        <a:t>23</a:t>
                      </a:r>
                      <a:endParaRPr lang="en-US" sz="1600" dirty="0">
                        <a:effectLst/>
                        <a:latin typeface="Gill Sans MT" pitchFamily="34" charset="0"/>
                        <a:ea typeface="Times New Roman"/>
                      </a:endParaRPr>
                    </a:p>
                  </a:txBody>
                  <a:tcPr marL="45720" marR="45720" marT="0" marB="0" anchor="ctr"/>
                </a:tc>
                <a:tc>
                  <a:txBody>
                    <a:bodyPr/>
                    <a:lstStyle/>
                    <a:p>
                      <a:pPr marL="0" marR="0" algn="just">
                        <a:lnSpc>
                          <a:spcPts val="1330"/>
                        </a:lnSpc>
                        <a:spcBef>
                          <a:spcPts val="300"/>
                        </a:spcBef>
                        <a:spcAft>
                          <a:spcPts val="300"/>
                        </a:spcAft>
                      </a:pPr>
                      <a:r>
                        <a:rPr lang="en-US" sz="1600" i="0" dirty="0">
                          <a:effectLst/>
                          <a:latin typeface="Gill Sans MT" pitchFamily="34" charset="0"/>
                          <a:ea typeface="Times New Roman"/>
                        </a:rPr>
                        <a:t>SA 540, Auditing Accounting Estimates, Including Fair Value Accounting Estimates, and Related Disclosures</a:t>
                      </a:r>
                      <a:endParaRPr lang="en-IN" sz="1600" i="0" dirty="0">
                        <a:effectLst/>
                        <a:latin typeface="Gill Sans MT" pitchFamily="34" charset="0"/>
                        <a:ea typeface="Times New Roman"/>
                      </a:endParaRPr>
                    </a:p>
                  </a:txBody>
                  <a:tcPr marL="45720" marR="45720" marT="0" marB="0" anchor="ctr"/>
                </a:tc>
              </a:tr>
              <a:tr h="287889">
                <a:tc>
                  <a:txBody>
                    <a:bodyPr/>
                    <a:lstStyle/>
                    <a:p>
                      <a:pPr marL="0" marR="0" lvl="0" indent="0" algn="ctr">
                        <a:lnSpc>
                          <a:spcPts val="1300"/>
                        </a:lnSpc>
                        <a:spcBef>
                          <a:spcPts val="300"/>
                        </a:spcBef>
                        <a:spcAft>
                          <a:spcPts val="300"/>
                        </a:spcAft>
                        <a:buFont typeface="+mj-lt"/>
                        <a:buNone/>
                      </a:pPr>
                      <a:r>
                        <a:rPr lang="en-US" sz="1600" dirty="0" smtClean="0">
                          <a:effectLst/>
                          <a:latin typeface="Gill Sans MT" pitchFamily="34" charset="0"/>
                          <a:ea typeface="Times New Roman"/>
                        </a:rPr>
                        <a:t>24</a:t>
                      </a:r>
                      <a:endParaRPr lang="en-US" sz="1600" dirty="0">
                        <a:effectLst/>
                        <a:latin typeface="Gill Sans MT" pitchFamily="34" charset="0"/>
                        <a:ea typeface="Times New Roman"/>
                      </a:endParaRPr>
                    </a:p>
                  </a:txBody>
                  <a:tcPr marL="45720" marR="45720" marT="0" marB="0" anchor="ctr"/>
                </a:tc>
                <a:tc>
                  <a:txBody>
                    <a:bodyPr/>
                    <a:lstStyle/>
                    <a:p>
                      <a:pPr marL="0" marR="0" algn="just">
                        <a:lnSpc>
                          <a:spcPts val="1330"/>
                        </a:lnSpc>
                        <a:spcBef>
                          <a:spcPts val="300"/>
                        </a:spcBef>
                        <a:spcAft>
                          <a:spcPts val="300"/>
                        </a:spcAft>
                      </a:pPr>
                      <a:r>
                        <a:rPr lang="en-US" sz="1600" i="0" dirty="0">
                          <a:effectLst/>
                          <a:latin typeface="Gill Sans MT" pitchFamily="34" charset="0"/>
                          <a:ea typeface="Times New Roman"/>
                        </a:rPr>
                        <a:t>SA 550, Related Parties</a:t>
                      </a:r>
                      <a:endParaRPr lang="en-IN" sz="1600" i="0" dirty="0">
                        <a:effectLst/>
                        <a:latin typeface="Gill Sans MT" pitchFamily="34" charset="0"/>
                        <a:ea typeface="Times New Roman"/>
                      </a:endParaRPr>
                    </a:p>
                  </a:txBody>
                  <a:tcPr marL="45720" marR="45720" marT="0" marB="0" anchor="ctr"/>
                </a:tc>
              </a:tr>
            </a:tbl>
          </a:graphicData>
        </a:graphic>
      </p:graphicFrame>
    </p:spTree>
    <p:extLst>
      <p:ext uri="{BB962C8B-B14F-4D97-AF65-F5344CB8AC3E}">
        <p14:creationId xmlns:p14="http://schemas.microsoft.com/office/powerpoint/2010/main" val="2103137131"/>
      </p:ext>
    </p:extLst>
  </p:cSld>
  <p:clrMapOvr>
    <a:masterClrMapping/>
  </p:clrMapOvr>
  <p:transition spd="slow" advClick="0" advTm="2000">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197733" y="29028"/>
            <a:ext cx="8010526" cy="492443"/>
          </a:xfrm>
          <a:prstGeom prst="rect">
            <a:avLst/>
          </a:prstGeom>
        </p:spPr>
        <p:txBody>
          <a:bodyPr wrap="none">
            <a:spAutoFit/>
          </a:bodyPr>
          <a:lstStyle/>
          <a:p>
            <a:r>
              <a:rPr lang="en-IN" altLang="en-US" sz="2600" b="1" dirty="0">
                <a:solidFill>
                  <a:srgbClr val="0070C0"/>
                </a:solidFill>
                <a:latin typeface="Gill Sans MT" pitchFamily="34" charset="0"/>
                <a:cs typeface="Times New Roman" panose="02020603050405020304" pitchFamily="18" charset="0"/>
              </a:rPr>
              <a:t>List of </a:t>
            </a:r>
            <a:r>
              <a:rPr lang="en-IN" altLang="en-US" sz="2600" b="1" dirty="0" smtClean="0">
                <a:solidFill>
                  <a:srgbClr val="0070C0"/>
                </a:solidFill>
                <a:latin typeface="Gill Sans MT" pitchFamily="34" charset="0"/>
                <a:cs typeface="Times New Roman" panose="02020603050405020304" pitchFamily="18" charset="0"/>
              </a:rPr>
              <a:t>Engagement </a:t>
            </a:r>
            <a:r>
              <a:rPr lang="en-IN" altLang="en-US" sz="2600" b="1" dirty="0">
                <a:solidFill>
                  <a:srgbClr val="0070C0"/>
                </a:solidFill>
                <a:latin typeface="Gill Sans MT" pitchFamily="34" charset="0"/>
                <a:cs typeface="Times New Roman" panose="02020603050405020304" pitchFamily="18" charset="0"/>
              </a:rPr>
              <a:t>and </a:t>
            </a:r>
            <a:r>
              <a:rPr lang="en-IN" altLang="en-US" sz="2600" b="1" dirty="0" smtClean="0">
                <a:solidFill>
                  <a:srgbClr val="0070C0"/>
                </a:solidFill>
                <a:latin typeface="Gill Sans MT" pitchFamily="34" charset="0"/>
                <a:cs typeface="Times New Roman" panose="02020603050405020304" pitchFamily="18" charset="0"/>
              </a:rPr>
              <a:t>Quality Control Standards</a:t>
            </a:r>
            <a:endParaRPr lang="en-IN" sz="2600" b="1" dirty="0">
              <a:solidFill>
                <a:srgbClr val="0070C0"/>
              </a:solidFill>
              <a:latin typeface="Gill Sans MT" pitchFamily="34" charset="0"/>
            </a:endParaRPr>
          </a:p>
        </p:txBody>
      </p:sp>
      <p:sp>
        <p:nvSpPr>
          <p:cNvPr id="9" name="Rectangle 8"/>
          <p:cNvSpPr/>
          <p:nvPr/>
        </p:nvSpPr>
        <p:spPr>
          <a:xfrm>
            <a:off x="5805714" y="640897"/>
            <a:ext cx="3338286" cy="1283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Slide Number Placeholder 1"/>
          <p:cNvSpPr>
            <a:spLocks noGrp="1"/>
          </p:cNvSpPr>
          <p:nvPr>
            <p:ph type="sldNum" idx="12"/>
          </p:nvPr>
        </p:nvSpPr>
        <p:spPr>
          <a:xfrm>
            <a:off x="8447926" y="4615595"/>
            <a:ext cx="548700" cy="393600"/>
          </a:xfrm>
        </p:spPr>
        <p:txBody>
          <a:bodyPr/>
          <a:lstStyle/>
          <a:p>
            <a:pPr marL="0" lvl="0" indent="0" algn="r" rtl="0">
              <a:spcBef>
                <a:spcPts val="0"/>
              </a:spcBef>
              <a:spcAft>
                <a:spcPts val="0"/>
              </a:spcAft>
              <a:buNone/>
            </a:pPr>
            <a:fld id="{00000000-1234-1234-1234-123412341234}" type="slidenum">
              <a:rPr lang="en" smtClean="0">
                <a:latin typeface="Gill Sans MT" pitchFamily="34" charset="0"/>
              </a:rPr>
              <a:t>6</a:t>
            </a:fld>
            <a:endParaRPr lang="en" dirty="0">
              <a:latin typeface="Gill Sans MT" pitchFamily="34" charset="0"/>
            </a:endParaRPr>
          </a:p>
        </p:txBody>
      </p:sp>
      <p:graphicFrame>
        <p:nvGraphicFramePr>
          <p:cNvPr id="7" name="Content Placeholder 5"/>
          <p:cNvGraphicFramePr>
            <a:graphicFrameLocks/>
          </p:cNvGraphicFramePr>
          <p:nvPr>
            <p:extLst>
              <p:ext uri="{D42A27DB-BD31-4B8C-83A1-F6EECF244321}">
                <p14:modId xmlns:p14="http://schemas.microsoft.com/office/powerpoint/2010/main" val="1775636664"/>
              </p:ext>
            </p:extLst>
          </p:nvPr>
        </p:nvGraphicFramePr>
        <p:xfrm>
          <a:off x="632507" y="992174"/>
          <a:ext cx="7989888" cy="3558999"/>
        </p:xfrm>
        <a:graphic>
          <a:graphicData uri="http://schemas.openxmlformats.org/drawingml/2006/table">
            <a:tbl>
              <a:tblPr>
                <a:tableStyleId>{0505E3EF-67EA-436B-97B2-0124C06EBD24}</a:tableStyleId>
              </a:tblPr>
              <a:tblGrid>
                <a:gridCol w="695120"/>
                <a:gridCol w="7294768"/>
              </a:tblGrid>
              <a:tr h="271654">
                <a:tc>
                  <a:txBody>
                    <a:bodyPr/>
                    <a:lstStyle/>
                    <a:p>
                      <a:pPr marL="0" marR="0" algn="ctr">
                        <a:lnSpc>
                          <a:spcPts val="1300"/>
                        </a:lnSpc>
                        <a:spcBef>
                          <a:spcPts val="300"/>
                        </a:spcBef>
                        <a:spcAft>
                          <a:spcPts val="300"/>
                        </a:spcAft>
                      </a:pPr>
                      <a:r>
                        <a:rPr lang="en-US" sz="1400" b="1" dirty="0" err="1">
                          <a:effectLst/>
                          <a:latin typeface="Gill Sans MT" pitchFamily="34" charset="0"/>
                        </a:rPr>
                        <a:t>S.No</a:t>
                      </a:r>
                      <a:r>
                        <a:rPr lang="en-US" sz="1400" b="1" dirty="0">
                          <a:effectLst/>
                          <a:latin typeface="Gill Sans MT" pitchFamily="34" charset="0"/>
                        </a:rPr>
                        <a:t>.</a:t>
                      </a:r>
                      <a:endParaRPr lang="en-IN" sz="1400" b="1" dirty="0">
                        <a:effectLst/>
                        <a:latin typeface="Gill Sans MT" pitchFamily="34" charset="0"/>
                        <a:ea typeface="Times New Roman"/>
                      </a:endParaRPr>
                    </a:p>
                  </a:txBody>
                  <a:tcPr marL="45720" marR="45720" marT="0" marB="0" anchor="ctr">
                    <a:solidFill>
                      <a:schemeClr val="accent2">
                        <a:lumMod val="75000"/>
                      </a:schemeClr>
                    </a:solidFill>
                  </a:tcPr>
                </a:tc>
                <a:tc>
                  <a:txBody>
                    <a:bodyPr/>
                    <a:lstStyle/>
                    <a:p>
                      <a:pPr marL="0" marR="0" algn="ctr">
                        <a:lnSpc>
                          <a:spcPts val="1300"/>
                        </a:lnSpc>
                        <a:spcBef>
                          <a:spcPts val="0"/>
                        </a:spcBef>
                        <a:spcAft>
                          <a:spcPts val="0"/>
                        </a:spcAft>
                        <a:tabLst>
                          <a:tab pos="2743200" algn="ctr"/>
                          <a:tab pos="5486400" algn="r"/>
                        </a:tabLst>
                      </a:pPr>
                      <a:r>
                        <a:rPr lang="en-US" sz="1400" b="1" dirty="0" smtClean="0">
                          <a:effectLst/>
                          <a:latin typeface="Gill Sans MT" pitchFamily="34" charset="0"/>
                        </a:rPr>
                        <a:t>Title of Standards</a:t>
                      </a:r>
                      <a:endParaRPr lang="en-IN" sz="1000" b="1" i="1" dirty="0">
                        <a:effectLst/>
                        <a:latin typeface="Gill Sans MT" pitchFamily="34" charset="0"/>
                        <a:ea typeface="Times New Roman"/>
                        <a:cs typeface="Times New Roman"/>
                      </a:endParaRPr>
                    </a:p>
                  </a:txBody>
                  <a:tcPr marL="45720" marR="45720" marT="0" marB="0" anchor="ctr">
                    <a:solidFill>
                      <a:schemeClr val="accent2">
                        <a:lumMod val="75000"/>
                      </a:schemeClr>
                    </a:solidFill>
                  </a:tcPr>
                </a:tc>
              </a:tr>
              <a:tr h="270619">
                <a:tc>
                  <a:txBody>
                    <a:bodyPr/>
                    <a:lstStyle/>
                    <a:p>
                      <a:pPr marL="0" marR="0" lvl="0" indent="0" algn="ctr">
                        <a:lnSpc>
                          <a:spcPts val="1300"/>
                        </a:lnSpc>
                        <a:spcBef>
                          <a:spcPts val="300"/>
                        </a:spcBef>
                        <a:spcAft>
                          <a:spcPts val="300"/>
                        </a:spcAft>
                        <a:buFont typeface="+mj-lt"/>
                        <a:buNone/>
                      </a:pPr>
                      <a:r>
                        <a:rPr lang="en-US" sz="1400" dirty="0" smtClean="0">
                          <a:effectLst/>
                          <a:latin typeface="Gill Sans MT" pitchFamily="34" charset="0"/>
                          <a:ea typeface="Times New Roman"/>
                        </a:rPr>
                        <a:t>25</a:t>
                      </a:r>
                      <a:endParaRPr lang="en-US" sz="1400" dirty="0">
                        <a:effectLst/>
                        <a:latin typeface="Gill Sans MT" pitchFamily="34" charset="0"/>
                        <a:ea typeface="Times New Roman"/>
                      </a:endParaRPr>
                    </a:p>
                  </a:txBody>
                  <a:tcPr marL="45720" marR="45720" marT="0" marB="0" anchor="ctr"/>
                </a:tc>
                <a:tc>
                  <a:txBody>
                    <a:bodyPr/>
                    <a:lstStyle/>
                    <a:p>
                      <a:pPr marL="0" marR="0" algn="just">
                        <a:lnSpc>
                          <a:spcPts val="1330"/>
                        </a:lnSpc>
                        <a:spcBef>
                          <a:spcPts val="300"/>
                        </a:spcBef>
                        <a:spcAft>
                          <a:spcPts val="300"/>
                        </a:spcAft>
                        <a:tabLst>
                          <a:tab pos="2743200" algn="ctr"/>
                          <a:tab pos="5486400" algn="r"/>
                          <a:tab pos="457200" algn="l"/>
                        </a:tabLst>
                      </a:pPr>
                      <a:r>
                        <a:rPr lang="en-US" sz="1400" i="1" dirty="0">
                          <a:effectLst/>
                          <a:latin typeface="Gill Sans MT" pitchFamily="34" charset="0"/>
                          <a:ea typeface="Times New Roman"/>
                          <a:cs typeface="Times New Roman"/>
                        </a:rPr>
                        <a:t>SA</a:t>
                      </a:r>
                      <a:r>
                        <a:rPr lang="en-US" sz="1400" i="0" dirty="0">
                          <a:effectLst/>
                          <a:latin typeface="Gill Sans MT" pitchFamily="34" charset="0"/>
                          <a:ea typeface="Times New Roman"/>
                          <a:cs typeface="Times New Roman"/>
                        </a:rPr>
                        <a:t> 560, Subsequent Events</a:t>
                      </a:r>
                      <a:endParaRPr lang="en-IN" sz="1400" i="0" dirty="0">
                        <a:effectLst/>
                        <a:latin typeface="Gill Sans MT" pitchFamily="34" charset="0"/>
                        <a:ea typeface="Times New Roman"/>
                        <a:cs typeface="Times New Roman"/>
                      </a:endParaRPr>
                    </a:p>
                  </a:txBody>
                  <a:tcPr marL="45720" marR="45720" marT="0" marB="0" anchor="ctr"/>
                </a:tc>
              </a:tr>
              <a:tr h="241640">
                <a:tc>
                  <a:txBody>
                    <a:bodyPr/>
                    <a:lstStyle/>
                    <a:p>
                      <a:pPr marL="0" marR="0" lvl="0" indent="0" algn="ctr">
                        <a:lnSpc>
                          <a:spcPts val="1300"/>
                        </a:lnSpc>
                        <a:spcBef>
                          <a:spcPts val="300"/>
                        </a:spcBef>
                        <a:spcAft>
                          <a:spcPts val="300"/>
                        </a:spcAft>
                        <a:buFont typeface="+mj-lt"/>
                        <a:buNone/>
                      </a:pPr>
                      <a:r>
                        <a:rPr lang="en-US" sz="1400" dirty="0" smtClean="0">
                          <a:effectLst/>
                          <a:latin typeface="Gill Sans MT" pitchFamily="34" charset="0"/>
                          <a:ea typeface="Times New Roman"/>
                        </a:rPr>
                        <a:t>26</a:t>
                      </a:r>
                      <a:endParaRPr lang="en-US" sz="1400" dirty="0">
                        <a:effectLst/>
                        <a:latin typeface="Gill Sans MT" pitchFamily="34" charset="0"/>
                        <a:ea typeface="Times New Roman"/>
                      </a:endParaRPr>
                    </a:p>
                  </a:txBody>
                  <a:tcPr marL="45720" marR="45720" marT="0" marB="0" anchor="ctr"/>
                </a:tc>
                <a:tc>
                  <a:txBody>
                    <a:bodyPr/>
                    <a:lstStyle/>
                    <a:p>
                      <a:pPr marL="0" marR="0" algn="just">
                        <a:lnSpc>
                          <a:spcPts val="1330"/>
                        </a:lnSpc>
                        <a:spcBef>
                          <a:spcPts val="300"/>
                        </a:spcBef>
                        <a:spcAft>
                          <a:spcPts val="300"/>
                        </a:spcAft>
                      </a:pPr>
                      <a:r>
                        <a:rPr lang="en-US" sz="1400" dirty="0">
                          <a:effectLst/>
                          <a:latin typeface="Gill Sans MT" pitchFamily="34" charset="0"/>
                          <a:ea typeface="Times New Roman"/>
                        </a:rPr>
                        <a:t>SA 570(Revised), Going Concern</a:t>
                      </a:r>
                      <a:endParaRPr lang="en-IN" sz="1400" dirty="0">
                        <a:effectLst/>
                        <a:latin typeface="Gill Sans MT" pitchFamily="34" charset="0"/>
                        <a:ea typeface="Times New Roman"/>
                      </a:endParaRPr>
                    </a:p>
                  </a:txBody>
                  <a:tcPr marL="45720" marR="45720" marT="0" marB="0" anchor="ctr"/>
                </a:tc>
              </a:tr>
              <a:tr h="271654">
                <a:tc>
                  <a:txBody>
                    <a:bodyPr/>
                    <a:lstStyle/>
                    <a:p>
                      <a:pPr marL="0" marR="0" lvl="0" indent="0" algn="ctr">
                        <a:lnSpc>
                          <a:spcPts val="1300"/>
                        </a:lnSpc>
                        <a:spcBef>
                          <a:spcPts val="300"/>
                        </a:spcBef>
                        <a:spcAft>
                          <a:spcPts val="300"/>
                        </a:spcAft>
                        <a:buFont typeface="+mj-lt"/>
                        <a:buNone/>
                      </a:pPr>
                      <a:r>
                        <a:rPr lang="en-US" sz="1400" dirty="0" smtClean="0">
                          <a:effectLst/>
                          <a:latin typeface="Gill Sans MT" pitchFamily="34" charset="0"/>
                          <a:ea typeface="Times New Roman"/>
                        </a:rPr>
                        <a:t>27</a:t>
                      </a:r>
                      <a:endParaRPr lang="en-US" sz="1400" dirty="0">
                        <a:effectLst/>
                        <a:latin typeface="Gill Sans MT" pitchFamily="34" charset="0"/>
                        <a:ea typeface="Times New Roman"/>
                      </a:endParaRPr>
                    </a:p>
                  </a:txBody>
                  <a:tcPr marL="45720" marR="45720" marT="0" marB="0" anchor="ctr"/>
                </a:tc>
                <a:tc>
                  <a:txBody>
                    <a:bodyPr/>
                    <a:lstStyle/>
                    <a:p>
                      <a:pPr marL="0" marR="0" algn="just">
                        <a:lnSpc>
                          <a:spcPts val="1300"/>
                        </a:lnSpc>
                        <a:spcBef>
                          <a:spcPts val="300"/>
                        </a:spcBef>
                        <a:spcAft>
                          <a:spcPts val="300"/>
                        </a:spcAft>
                      </a:pPr>
                      <a:r>
                        <a:rPr lang="en-US" sz="1400" dirty="0">
                          <a:effectLst/>
                          <a:latin typeface="Gill Sans MT" pitchFamily="34" charset="0"/>
                          <a:ea typeface="Times New Roman"/>
                        </a:rPr>
                        <a:t>SA 580, Written Representations</a:t>
                      </a:r>
                      <a:endParaRPr lang="en-IN" sz="1400" dirty="0">
                        <a:effectLst/>
                        <a:latin typeface="Gill Sans MT" pitchFamily="34" charset="0"/>
                        <a:ea typeface="Times New Roman"/>
                      </a:endParaRPr>
                    </a:p>
                  </a:txBody>
                  <a:tcPr marL="45720" marR="45720" marT="0" marB="0" anchor="ctr"/>
                </a:tc>
              </a:tr>
              <a:tr h="271654">
                <a:tc>
                  <a:txBody>
                    <a:bodyPr/>
                    <a:lstStyle/>
                    <a:p>
                      <a:pPr marL="0" marR="0" lvl="0" indent="0" algn="ctr">
                        <a:lnSpc>
                          <a:spcPts val="1300"/>
                        </a:lnSpc>
                        <a:spcBef>
                          <a:spcPts val="300"/>
                        </a:spcBef>
                        <a:spcAft>
                          <a:spcPts val="300"/>
                        </a:spcAft>
                        <a:buFont typeface="+mj-lt"/>
                        <a:buNone/>
                      </a:pPr>
                      <a:r>
                        <a:rPr lang="en-US" sz="1400" dirty="0" smtClean="0">
                          <a:effectLst/>
                          <a:latin typeface="Gill Sans MT" pitchFamily="34" charset="0"/>
                          <a:ea typeface="Times New Roman"/>
                        </a:rPr>
                        <a:t>28</a:t>
                      </a:r>
                      <a:endParaRPr lang="en-US" sz="1400" dirty="0">
                        <a:effectLst/>
                        <a:latin typeface="Gill Sans MT" pitchFamily="34" charset="0"/>
                        <a:ea typeface="Times New Roman"/>
                      </a:endParaRPr>
                    </a:p>
                  </a:txBody>
                  <a:tcPr marL="45720" marR="45720" marT="0" marB="0" anchor="ctr"/>
                </a:tc>
                <a:tc>
                  <a:txBody>
                    <a:bodyPr/>
                    <a:lstStyle/>
                    <a:p>
                      <a:pPr marL="0" marR="0" algn="just">
                        <a:lnSpc>
                          <a:spcPts val="1300"/>
                        </a:lnSpc>
                        <a:spcBef>
                          <a:spcPts val="300"/>
                        </a:spcBef>
                        <a:spcAft>
                          <a:spcPts val="300"/>
                        </a:spcAft>
                      </a:pPr>
                      <a:r>
                        <a:rPr lang="en-US" sz="1400" dirty="0">
                          <a:effectLst/>
                          <a:latin typeface="Gill Sans MT" pitchFamily="34" charset="0"/>
                          <a:ea typeface="Times New Roman"/>
                        </a:rPr>
                        <a:t>SA 600, Using the Work of Another Auditor</a:t>
                      </a:r>
                      <a:endParaRPr lang="en-IN" sz="1400" dirty="0">
                        <a:effectLst/>
                        <a:latin typeface="Gill Sans MT" pitchFamily="34" charset="0"/>
                        <a:ea typeface="Times New Roman"/>
                      </a:endParaRPr>
                    </a:p>
                  </a:txBody>
                  <a:tcPr marL="45720" marR="45720" marT="0" marB="0" anchor="ctr"/>
                </a:tc>
              </a:tr>
              <a:tr h="271654">
                <a:tc>
                  <a:txBody>
                    <a:bodyPr/>
                    <a:lstStyle/>
                    <a:p>
                      <a:pPr marL="0" marR="0" lvl="0" indent="0" algn="ctr">
                        <a:lnSpc>
                          <a:spcPts val="1300"/>
                        </a:lnSpc>
                        <a:spcBef>
                          <a:spcPts val="300"/>
                        </a:spcBef>
                        <a:spcAft>
                          <a:spcPts val="300"/>
                        </a:spcAft>
                        <a:buFont typeface="+mj-lt"/>
                        <a:buNone/>
                      </a:pPr>
                      <a:r>
                        <a:rPr lang="en-US" sz="1400" dirty="0" smtClean="0">
                          <a:effectLst/>
                          <a:latin typeface="Gill Sans MT" pitchFamily="34" charset="0"/>
                          <a:ea typeface="Times New Roman"/>
                        </a:rPr>
                        <a:t>29</a:t>
                      </a:r>
                      <a:endParaRPr lang="en-US" sz="1400" dirty="0">
                        <a:effectLst/>
                        <a:latin typeface="Gill Sans MT" pitchFamily="34" charset="0"/>
                        <a:ea typeface="Times New Roman"/>
                      </a:endParaRPr>
                    </a:p>
                  </a:txBody>
                  <a:tcPr marL="45720" marR="45720" marT="0" marB="0" anchor="ctr"/>
                </a:tc>
                <a:tc>
                  <a:txBody>
                    <a:bodyPr/>
                    <a:lstStyle/>
                    <a:p>
                      <a:pPr marL="0" marR="0" algn="just">
                        <a:lnSpc>
                          <a:spcPts val="1300"/>
                        </a:lnSpc>
                        <a:spcBef>
                          <a:spcPts val="300"/>
                        </a:spcBef>
                        <a:spcAft>
                          <a:spcPts val="300"/>
                        </a:spcAft>
                      </a:pPr>
                      <a:r>
                        <a:rPr lang="en-US" sz="1400" dirty="0">
                          <a:effectLst/>
                          <a:latin typeface="Gill Sans MT" pitchFamily="34" charset="0"/>
                          <a:ea typeface="Times New Roman"/>
                        </a:rPr>
                        <a:t>SA 610(Revised), Using the Work of Internal Auditors</a:t>
                      </a:r>
                      <a:endParaRPr lang="en-IN" sz="1400" dirty="0">
                        <a:effectLst/>
                        <a:latin typeface="Gill Sans MT" pitchFamily="34" charset="0"/>
                        <a:ea typeface="Times New Roman"/>
                      </a:endParaRPr>
                    </a:p>
                  </a:txBody>
                  <a:tcPr marL="45720" marR="45720" marT="0" marB="0" anchor="ctr"/>
                </a:tc>
              </a:tr>
              <a:tr h="271654">
                <a:tc>
                  <a:txBody>
                    <a:bodyPr/>
                    <a:lstStyle/>
                    <a:p>
                      <a:pPr marL="0" marR="0" lvl="0" indent="0" algn="ctr">
                        <a:lnSpc>
                          <a:spcPts val="1300"/>
                        </a:lnSpc>
                        <a:spcBef>
                          <a:spcPts val="300"/>
                        </a:spcBef>
                        <a:spcAft>
                          <a:spcPts val="300"/>
                        </a:spcAft>
                        <a:buFont typeface="+mj-lt"/>
                        <a:buNone/>
                      </a:pPr>
                      <a:r>
                        <a:rPr lang="en-US" sz="1400" dirty="0" smtClean="0">
                          <a:effectLst/>
                          <a:latin typeface="Gill Sans MT" pitchFamily="34" charset="0"/>
                          <a:ea typeface="Times New Roman"/>
                        </a:rPr>
                        <a:t>30</a:t>
                      </a:r>
                      <a:endParaRPr lang="en-US" sz="1400" dirty="0">
                        <a:effectLst/>
                        <a:latin typeface="Gill Sans MT" pitchFamily="34" charset="0"/>
                        <a:ea typeface="Times New Roman"/>
                      </a:endParaRPr>
                    </a:p>
                  </a:txBody>
                  <a:tcPr marL="45720" marR="45720" marT="0" marB="0" anchor="ctr"/>
                </a:tc>
                <a:tc>
                  <a:txBody>
                    <a:bodyPr/>
                    <a:lstStyle/>
                    <a:p>
                      <a:pPr marL="0" marR="0" algn="just">
                        <a:lnSpc>
                          <a:spcPts val="1300"/>
                        </a:lnSpc>
                        <a:spcBef>
                          <a:spcPts val="300"/>
                        </a:spcBef>
                        <a:spcAft>
                          <a:spcPts val="300"/>
                        </a:spcAft>
                      </a:pPr>
                      <a:r>
                        <a:rPr lang="en-US" sz="1400" dirty="0">
                          <a:effectLst/>
                          <a:latin typeface="Gill Sans MT" pitchFamily="34" charset="0"/>
                          <a:ea typeface="Times New Roman"/>
                        </a:rPr>
                        <a:t>SA 620, Using the Work of an Auditor’s Expert</a:t>
                      </a:r>
                      <a:r>
                        <a:rPr lang="en-US" sz="1400" baseline="30000" dirty="0">
                          <a:effectLst/>
                          <a:latin typeface="Gill Sans MT" pitchFamily="34" charset="0"/>
                          <a:ea typeface="Times New Roman"/>
                        </a:rPr>
                        <a:t> </a:t>
                      </a:r>
                      <a:endParaRPr lang="en-IN" sz="1400" dirty="0">
                        <a:effectLst/>
                        <a:latin typeface="Gill Sans MT" pitchFamily="34" charset="0"/>
                        <a:ea typeface="Times New Roman"/>
                      </a:endParaRPr>
                    </a:p>
                  </a:txBody>
                  <a:tcPr marL="45720" marR="45720" marT="0" marB="0" anchor="ctr"/>
                </a:tc>
              </a:tr>
              <a:tr h="271654">
                <a:tc>
                  <a:txBody>
                    <a:bodyPr/>
                    <a:lstStyle/>
                    <a:p>
                      <a:pPr marL="0" marR="0" lvl="0" indent="0" algn="ctr">
                        <a:lnSpc>
                          <a:spcPts val="1300"/>
                        </a:lnSpc>
                        <a:spcBef>
                          <a:spcPts val="300"/>
                        </a:spcBef>
                        <a:spcAft>
                          <a:spcPts val="300"/>
                        </a:spcAft>
                        <a:buFont typeface="+mj-lt"/>
                        <a:buNone/>
                        <a:tabLst>
                          <a:tab pos="2743200" algn="ctr"/>
                          <a:tab pos="5486400" algn="r"/>
                          <a:tab pos="457200" algn="l"/>
                        </a:tabLst>
                      </a:pPr>
                      <a:r>
                        <a:rPr lang="en-IN" sz="1400" i="1" dirty="0" smtClean="0">
                          <a:effectLst/>
                          <a:latin typeface="Gill Sans MT" pitchFamily="34" charset="0"/>
                          <a:ea typeface="Times New Roman"/>
                          <a:cs typeface="Times New Roman"/>
                        </a:rPr>
                        <a:t>31</a:t>
                      </a:r>
                      <a:endParaRPr lang="en-IN" sz="1400" i="1" dirty="0">
                        <a:effectLst/>
                        <a:latin typeface="Gill Sans MT" pitchFamily="34" charset="0"/>
                        <a:ea typeface="Times New Roman"/>
                        <a:cs typeface="Times New Roman"/>
                      </a:endParaRPr>
                    </a:p>
                  </a:txBody>
                  <a:tcPr marL="45720" marR="45720" marT="0" marB="0" anchor="ctr"/>
                </a:tc>
                <a:tc>
                  <a:txBody>
                    <a:bodyPr/>
                    <a:lstStyle/>
                    <a:p>
                      <a:pPr marL="0" marR="0" algn="just">
                        <a:lnSpc>
                          <a:spcPts val="1300"/>
                        </a:lnSpc>
                        <a:spcBef>
                          <a:spcPts val="300"/>
                        </a:spcBef>
                        <a:spcAft>
                          <a:spcPts val="300"/>
                        </a:spcAft>
                      </a:pPr>
                      <a:r>
                        <a:rPr lang="en-US" sz="1400" dirty="0">
                          <a:effectLst/>
                          <a:latin typeface="Gill Sans MT" pitchFamily="34" charset="0"/>
                          <a:ea typeface="Times New Roman"/>
                        </a:rPr>
                        <a:t>SA 700(Revised), Forming an Opinion and Reporting on Financial Statements</a:t>
                      </a:r>
                      <a:endParaRPr lang="en-IN" sz="1400" dirty="0">
                        <a:effectLst/>
                        <a:latin typeface="Gill Sans MT" pitchFamily="34" charset="0"/>
                        <a:ea typeface="Times New Roman"/>
                      </a:endParaRPr>
                    </a:p>
                  </a:txBody>
                  <a:tcPr marL="45720" marR="45720" marT="0" marB="0" anchor="ctr"/>
                </a:tc>
              </a:tr>
              <a:tr h="271654">
                <a:tc>
                  <a:txBody>
                    <a:bodyPr/>
                    <a:lstStyle/>
                    <a:p>
                      <a:pPr marL="0" marR="0" lvl="0" indent="0" algn="ctr">
                        <a:lnSpc>
                          <a:spcPts val="1300"/>
                        </a:lnSpc>
                        <a:spcBef>
                          <a:spcPts val="300"/>
                        </a:spcBef>
                        <a:spcAft>
                          <a:spcPts val="300"/>
                        </a:spcAft>
                        <a:buFont typeface="+mj-lt"/>
                        <a:buNone/>
                      </a:pPr>
                      <a:r>
                        <a:rPr lang="en-US" sz="1400" dirty="0" smtClean="0">
                          <a:effectLst/>
                          <a:latin typeface="Gill Sans MT" pitchFamily="34" charset="0"/>
                          <a:ea typeface="Times New Roman"/>
                        </a:rPr>
                        <a:t>32</a:t>
                      </a:r>
                      <a:endParaRPr lang="en-US" sz="1400" dirty="0">
                        <a:effectLst/>
                        <a:latin typeface="Gill Sans MT" pitchFamily="34" charset="0"/>
                        <a:ea typeface="Times New Roman"/>
                      </a:endParaRPr>
                    </a:p>
                  </a:txBody>
                  <a:tcPr marL="45720" marR="45720" marT="0" marB="0" anchor="ctr"/>
                </a:tc>
                <a:tc>
                  <a:txBody>
                    <a:bodyPr/>
                    <a:lstStyle/>
                    <a:p>
                      <a:pPr marL="0" marR="0" algn="just">
                        <a:lnSpc>
                          <a:spcPts val="1300"/>
                        </a:lnSpc>
                        <a:spcBef>
                          <a:spcPts val="300"/>
                        </a:spcBef>
                        <a:spcAft>
                          <a:spcPts val="300"/>
                        </a:spcAft>
                      </a:pPr>
                      <a:r>
                        <a:rPr lang="en-US" sz="1400" dirty="0">
                          <a:effectLst/>
                          <a:latin typeface="Gill Sans MT" pitchFamily="34" charset="0"/>
                          <a:ea typeface="Times New Roman"/>
                        </a:rPr>
                        <a:t>SA 701, Communicating Key Audit Matters in the Independent Auditor’s Report</a:t>
                      </a:r>
                      <a:endParaRPr lang="en-IN" sz="1400" dirty="0">
                        <a:effectLst/>
                        <a:latin typeface="Gill Sans MT" pitchFamily="34" charset="0"/>
                        <a:ea typeface="Times New Roman"/>
                      </a:endParaRPr>
                    </a:p>
                  </a:txBody>
                  <a:tcPr marL="45720" marR="45720" marT="0" marB="0" anchor="ctr"/>
                </a:tc>
              </a:tr>
              <a:tr h="271654">
                <a:tc>
                  <a:txBody>
                    <a:bodyPr/>
                    <a:lstStyle/>
                    <a:p>
                      <a:pPr marL="0" marR="0" lvl="0" indent="0" algn="ctr">
                        <a:lnSpc>
                          <a:spcPts val="1300"/>
                        </a:lnSpc>
                        <a:spcBef>
                          <a:spcPts val="300"/>
                        </a:spcBef>
                        <a:spcAft>
                          <a:spcPts val="300"/>
                        </a:spcAft>
                        <a:buFont typeface="+mj-lt"/>
                        <a:buNone/>
                      </a:pPr>
                      <a:r>
                        <a:rPr lang="en-US" sz="1400" dirty="0" smtClean="0">
                          <a:effectLst/>
                          <a:latin typeface="Gill Sans MT" pitchFamily="34" charset="0"/>
                          <a:ea typeface="Times New Roman"/>
                        </a:rPr>
                        <a:t>33</a:t>
                      </a:r>
                      <a:endParaRPr lang="en-US" sz="1400" dirty="0">
                        <a:effectLst/>
                        <a:latin typeface="Gill Sans MT" pitchFamily="34" charset="0"/>
                        <a:ea typeface="Times New Roman"/>
                      </a:endParaRPr>
                    </a:p>
                  </a:txBody>
                  <a:tcPr marL="45720" marR="45720" marT="0" marB="0" anchor="ctr"/>
                </a:tc>
                <a:tc>
                  <a:txBody>
                    <a:bodyPr/>
                    <a:lstStyle/>
                    <a:p>
                      <a:pPr marL="0" marR="0" algn="just">
                        <a:lnSpc>
                          <a:spcPts val="1300"/>
                        </a:lnSpc>
                        <a:spcBef>
                          <a:spcPts val="300"/>
                        </a:spcBef>
                        <a:spcAft>
                          <a:spcPts val="300"/>
                        </a:spcAft>
                      </a:pPr>
                      <a:r>
                        <a:rPr lang="en-US" sz="1400" dirty="0">
                          <a:effectLst/>
                          <a:latin typeface="Gill Sans MT" pitchFamily="34" charset="0"/>
                          <a:ea typeface="Times New Roman"/>
                        </a:rPr>
                        <a:t>SA 705(Revised), Modifications to the Opinion in the Independent Auditor’s Report</a:t>
                      </a:r>
                      <a:endParaRPr lang="en-IN" sz="1400" dirty="0">
                        <a:effectLst/>
                        <a:latin typeface="Gill Sans MT" pitchFamily="34" charset="0"/>
                        <a:ea typeface="Times New Roman"/>
                      </a:endParaRPr>
                    </a:p>
                  </a:txBody>
                  <a:tcPr marL="45720" marR="45720" marT="0" marB="0" anchor="ctr"/>
                </a:tc>
              </a:tr>
              <a:tr h="307483">
                <a:tc>
                  <a:txBody>
                    <a:bodyPr/>
                    <a:lstStyle/>
                    <a:p>
                      <a:pPr marL="0" marR="0" lvl="0" indent="0" algn="ctr">
                        <a:lnSpc>
                          <a:spcPts val="1300"/>
                        </a:lnSpc>
                        <a:spcBef>
                          <a:spcPts val="300"/>
                        </a:spcBef>
                        <a:spcAft>
                          <a:spcPts val="300"/>
                        </a:spcAft>
                        <a:buFont typeface="+mj-lt"/>
                        <a:buNone/>
                      </a:pPr>
                      <a:r>
                        <a:rPr lang="en-US" sz="1400" dirty="0" smtClean="0">
                          <a:effectLst/>
                          <a:latin typeface="Gill Sans MT" pitchFamily="34" charset="0"/>
                          <a:ea typeface="Times New Roman"/>
                        </a:rPr>
                        <a:t>34</a:t>
                      </a:r>
                      <a:endParaRPr lang="en-US" sz="1400" dirty="0">
                        <a:effectLst/>
                        <a:latin typeface="Gill Sans MT" pitchFamily="34" charset="0"/>
                        <a:ea typeface="Times New Roman"/>
                      </a:endParaRPr>
                    </a:p>
                  </a:txBody>
                  <a:tcPr marL="45720" marR="45720" marT="0" marB="0" anchor="ctr"/>
                </a:tc>
                <a:tc>
                  <a:txBody>
                    <a:bodyPr/>
                    <a:lstStyle/>
                    <a:p>
                      <a:pPr marL="0" marR="0" algn="just">
                        <a:lnSpc>
                          <a:spcPts val="1300"/>
                        </a:lnSpc>
                        <a:spcBef>
                          <a:spcPts val="300"/>
                        </a:spcBef>
                        <a:spcAft>
                          <a:spcPts val="300"/>
                        </a:spcAft>
                      </a:pPr>
                      <a:r>
                        <a:rPr lang="en-US" sz="1400" dirty="0">
                          <a:effectLst/>
                          <a:latin typeface="Gill Sans MT" pitchFamily="34" charset="0"/>
                          <a:ea typeface="Times New Roman"/>
                        </a:rPr>
                        <a:t>SA 706(Revised), Emphasis of Matter Paragraphs and Other Matter Paragraphs in the Independent Auditor’s Report</a:t>
                      </a:r>
                      <a:endParaRPr lang="en-IN" sz="1400" dirty="0">
                        <a:effectLst/>
                        <a:latin typeface="Gill Sans MT" pitchFamily="34" charset="0"/>
                        <a:ea typeface="Times New Roman"/>
                      </a:endParaRPr>
                    </a:p>
                  </a:txBody>
                  <a:tcPr marL="45720" marR="45720" marT="0" marB="0" anchor="ctr"/>
                </a:tc>
              </a:tr>
              <a:tr h="271654">
                <a:tc>
                  <a:txBody>
                    <a:bodyPr/>
                    <a:lstStyle/>
                    <a:p>
                      <a:pPr marL="0" marR="0" lvl="0" indent="0" algn="ctr">
                        <a:lnSpc>
                          <a:spcPts val="1300"/>
                        </a:lnSpc>
                        <a:spcBef>
                          <a:spcPts val="300"/>
                        </a:spcBef>
                        <a:spcAft>
                          <a:spcPts val="300"/>
                        </a:spcAft>
                        <a:buFont typeface="+mj-lt"/>
                        <a:buNone/>
                      </a:pPr>
                      <a:r>
                        <a:rPr lang="en-US" sz="1400" dirty="0" smtClean="0">
                          <a:effectLst/>
                          <a:latin typeface="Gill Sans MT" pitchFamily="34" charset="0"/>
                          <a:ea typeface="Times New Roman"/>
                        </a:rPr>
                        <a:t>35</a:t>
                      </a:r>
                      <a:endParaRPr lang="en-US" sz="1400" dirty="0">
                        <a:effectLst/>
                        <a:latin typeface="Gill Sans MT" pitchFamily="34" charset="0"/>
                        <a:ea typeface="Times New Roman"/>
                      </a:endParaRPr>
                    </a:p>
                  </a:txBody>
                  <a:tcPr marL="45720" marR="45720" marT="0" marB="0" anchor="ctr"/>
                </a:tc>
                <a:tc>
                  <a:txBody>
                    <a:bodyPr/>
                    <a:lstStyle/>
                    <a:p>
                      <a:pPr marL="0" marR="0" algn="just">
                        <a:lnSpc>
                          <a:spcPts val="1300"/>
                        </a:lnSpc>
                        <a:spcBef>
                          <a:spcPts val="300"/>
                        </a:spcBef>
                        <a:spcAft>
                          <a:spcPts val="300"/>
                        </a:spcAft>
                      </a:pPr>
                      <a:r>
                        <a:rPr lang="en-US" sz="1400" dirty="0">
                          <a:effectLst/>
                          <a:latin typeface="Gill Sans MT" pitchFamily="34" charset="0"/>
                          <a:ea typeface="Times New Roman"/>
                        </a:rPr>
                        <a:t>SA 710, Comparative Information - Corresponding Figures and Comparative Financial Statements</a:t>
                      </a:r>
                      <a:endParaRPr lang="en-IN" sz="1400" dirty="0">
                        <a:effectLst/>
                        <a:latin typeface="Gill Sans MT" pitchFamily="34" charset="0"/>
                        <a:ea typeface="Times New Roman"/>
                      </a:endParaRPr>
                    </a:p>
                  </a:txBody>
                  <a:tcPr marL="45720" marR="45720" marT="0" marB="0" anchor="ctr"/>
                </a:tc>
              </a:tr>
              <a:tr h="271654">
                <a:tc>
                  <a:txBody>
                    <a:bodyPr/>
                    <a:lstStyle/>
                    <a:p>
                      <a:pPr marL="0" marR="0" lvl="0" indent="0" algn="ctr">
                        <a:lnSpc>
                          <a:spcPts val="1300"/>
                        </a:lnSpc>
                        <a:spcBef>
                          <a:spcPts val="300"/>
                        </a:spcBef>
                        <a:spcAft>
                          <a:spcPts val="300"/>
                        </a:spcAft>
                        <a:buFont typeface="+mj-lt"/>
                        <a:buNone/>
                      </a:pPr>
                      <a:r>
                        <a:rPr lang="en-US" sz="1400" dirty="0" smtClean="0">
                          <a:effectLst/>
                          <a:latin typeface="Gill Sans MT" pitchFamily="34" charset="0"/>
                          <a:ea typeface="Times New Roman"/>
                        </a:rPr>
                        <a:t>36</a:t>
                      </a:r>
                      <a:endParaRPr lang="en-US" sz="1400" dirty="0">
                        <a:effectLst/>
                        <a:latin typeface="Gill Sans MT" pitchFamily="34" charset="0"/>
                        <a:ea typeface="Times New Roman"/>
                      </a:endParaRPr>
                    </a:p>
                  </a:txBody>
                  <a:tcPr marL="45720" marR="45720" marT="0" marB="0" anchor="ctr"/>
                </a:tc>
                <a:tc>
                  <a:txBody>
                    <a:bodyPr/>
                    <a:lstStyle/>
                    <a:p>
                      <a:pPr marL="0" marR="0" algn="just">
                        <a:lnSpc>
                          <a:spcPts val="1300"/>
                        </a:lnSpc>
                        <a:spcBef>
                          <a:spcPts val="300"/>
                        </a:spcBef>
                        <a:spcAft>
                          <a:spcPts val="300"/>
                        </a:spcAft>
                      </a:pPr>
                      <a:r>
                        <a:rPr lang="en-US" sz="1400" smtClean="0">
                          <a:effectLst/>
                          <a:latin typeface="Gill Sans MT" pitchFamily="34" charset="0"/>
                          <a:ea typeface="Times New Roman"/>
                        </a:rPr>
                        <a:t>SA 720(Revised</a:t>
                      </a:r>
                      <a:r>
                        <a:rPr lang="en-US" sz="1400" dirty="0">
                          <a:effectLst/>
                          <a:latin typeface="Gill Sans MT" pitchFamily="34" charset="0"/>
                          <a:ea typeface="Times New Roman"/>
                        </a:rPr>
                        <a:t>),  The Auditor’s Responsibilities Relating to Other Information</a:t>
                      </a:r>
                      <a:endParaRPr lang="en-IN" sz="1400" dirty="0">
                        <a:effectLst/>
                        <a:latin typeface="Gill Sans MT" pitchFamily="34" charset="0"/>
                        <a:ea typeface="Times New Roman"/>
                      </a:endParaRPr>
                    </a:p>
                  </a:txBody>
                  <a:tcPr marL="45720" marR="45720" marT="0" marB="0" anchor="ctr"/>
                </a:tc>
              </a:tr>
            </a:tbl>
          </a:graphicData>
        </a:graphic>
      </p:graphicFrame>
    </p:spTree>
    <p:extLst>
      <p:ext uri="{BB962C8B-B14F-4D97-AF65-F5344CB8AC3E}">
        <p14:creationId xmlns:p14="http://schemas.microsoft.com/office/powerpoint/2010/main" val="2103137131"/>
      </p:ext>
    </p:extLst>
  </p:cSld>
  <p:clrMapOvr>
    <a:masterClrMapping/>
  </p:clrMapOvr>
  <p:transition spd="slow" advClick="0" advTm="2000">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197733" y="29028"/>
            <a:ext cx="8010526" cy="492443"/>
          </a:xfrm>
          <a:prstGeom prst="rect">
            <a:avLst/>
          </a:prstGeom>
        </p:spPr>
        <p:txBody>
          <a:bodyPr wrap="none">
            <a:spAutoFit/>
          </a:bodyPr>
          <a:lstStyle/>
          <a:p>
            <a:r>
              <a:rPr lang="en-IN" altLang="en-US" sz="2600" b="1" dirty="0">
                <a:solidFill>
                  <a:srgbClr val="0070C0"/>
                </a:solidFill>
                <a:latin typeface="Gill Sans MT" pitchFamily="34" charset="0"/>
                <a:cs typeface="Times New Roman" panose="02020603050405020304" pitchFamily="18" charset="0"/>
              </a:rPr>
              <a:t>List of </a:t>
            </a:r>
            <a:r>
              <a:rPr lang="en-IN" altLang="en-US" sz="2600" b="1" dirty="0" smtClean="0">
                <a:solidFill>
                  <a:srgbClr val="0070C0"/>
                </a:solidFill>
                <a:latin typeface="Gill Sans MT" pitchFamily="34" charset="0"/>
                <a:cs typeface="Times New Roman" panose="02020603050405020304" pitchFamily="18" charset="0"/>
              </a:rPr>
              <a:t>Engagement </a:t>
            </a:r>
            <a:r>
              <a:rPr lang="en-IN" altLang="en-US" sz="2600" b="1" dirty="0">
                <a:solidFill>
                  <a:srgbClr val="0070C0"/>
                </a:solidFill>
                <a:latin typeface="Gill Sans MT" pitchFamily="34" charset="0"/>
                <a:cs typeface="Times New Roman" panose="02020603050405020304" pitchFamily="18" charset="0"/>
              </a:rPr>
              <a:t>and </a:t>
            </a:r>
            <a:r>
              <a:rPr lang="en-IN" altLang="en-US" sz="2600" b="1" dirty="0" smtClean="0">
                <a:solidFill>
                  <a:srgbClr val="0070C0"/>
                </a:solidFill>
                <a:latin typeface="Gill Sans MT" pitchFamily="34" charset="0"/>
                <a:cs typeface="Times New Roman" panose="02020603050405020304" pitchFamily="18" charset="0"/>
              </a:rPr>
              <a:t>Quality Control Standards</a:t>
            </a:r>
            <a:endParaRPr lang="en-IN" sz="2600" b="1" dirty="0">
              <a:solidFill>
                <a:srgbClr val="0070C0"/>
              </a:solidFill>
              <a:latin typeface="Gill Sans MT" pitchFamily="34" charset="0"/>
            </a:endParaRPr>
          </a:p>
        </p:txBody>
      </p:sp>
      <p:sp>
        <p:nvSpPr>
          <p:cNvPr id="9" name="Rectangle 8"/>
          <p:cNvSpPr/>
          <p:nvPr/>
        </p:nvSpPr>
        <p:spPr>
          <a:xfrm>
            <a:off x="5805714" y="640897"/>
            <a:ext cx="3338286" cy="1283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Slide Number Placeholder 1"/>
          <p:cNvSpPr>
            <a:spLocks noGrp="1"/>
          </p:cNvSpPr>
          <p:nvPr>
            <p:ph type="sldNum" idx="12"/>
          </p:nvPr>
        </p:nvSpPr>
        <p:spPr>
          <a:xfrm>
            <a:off x="8447926" y="4615595"/>
            <a:ext cx="548700" cy="393600"/>
          </a:xfrm>
        </p:spPr>
        <p:txBody>
          <a:bodyPr/>
          <a:lstStyle/>
          <a:p>
            <a:pPr marL="0" lvl="0" indent="0" algn="r" rtl="0">
              <a:spcBef>
                <a:spcPts val="0"/>
              </a:spcBef>
              <a:spcAft>
                <a:spcPts val="0"/>
              </a:spcAft>
              <a:buNone/>
            </a:pPr>
            <a:fld id="{00000000-1234-1234-1234-123412341234}" type="slidenum">
              <a:rPr lang="en" smtClean="0">
                <a:latin typeface="Gill Sans MT" pitchFamily="34" charset="0"/>
              </a:rPr>
              <a:t>7</a:t>
            </a:fld>
            <a:endParaRPr lang="en" dirty="0">
              <a:latin typeface="Gill Sans MT"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560890496"/>
              </p:ext>
            </p:extLst>
          </p:nvPr>
        </p:nvGraphicFramePr>
        <p:xfrm>
          <a:off x="550863" y="995817"/>
          <a:ext cx="7989888" cy="3689505"/>
        </p:xfrm>
        <a:graphic>
          <a:graphicData uri="http://schemas.openxmlformats.org/drawingml/2006/table">
            <a:tbl>
              <a:tblPr>
                <a:tableStyleId>{0505E3EF-67EA-436B-97B2-0124C06EBD24}</a:tableStyleId>
              </a:tblPr>
              <a:tblGrid>
                <a:gridCol w="695120"/>
                <a:gridCol w="7294768"/>
              </a:tblGrid>
              <a:tr h="268547">
                <a:tc>
                  <a:txBody>
                    <a:bodyPr/>
                    <a:lstStyle/>
                    <a:p>
                      <a:pPr marL="0" marR="0" algn="ctr">
                        <a:lnSpc>
                          <a:spcPts val="1300"/>
                        </a:lnSpc>
                        <a:spcBef>
                          <a:spcPts val="300"/>
                        </a:spcBef>
                        <a:spcAft>
                          <a:spcPts val="300"/>
                        </a:spcAft>
                      </a:pPr>
                      <a:r>
                        <a:rPr lang="en-US" sz="1400" b="1" dirty="0" err="1">
                          <a:effectLst/>
                          <a:latin typeface="Gill Sans MT" pitchFamily="34" charset="0"/>
                        </a:rPr>
                        <a:t>S.No</a:t>
                      </a:r>
                      <a:r>
                        <a:rPr lang="en-US" sz="1400" b="1" dirty="0">
                          <a:effectLst/>
                          <a:latin typeface="Gill Sans MT" pitchFamily="34" charset="0"/>
                        </a:rPr>
                        <a:t>.</a:t>
                      </a:r>
                      <a:endParaRPr lang="en-IN" sz="1400" b="1" dirty="0">
                        <a:effectLst/>
                        <a:latin typeface="Gill Sans MT" pitchFamily="34" charset="0"/>
                        <a:ea typeface="Times New Roman"/>
                      </a:endParaRPr>
                    </a:p>
                  </a:txBody>
                  <a:tcPr marL="45720" marR="45720" marT="0" marB="0" anchor="ctr">
                    <a:solidFill>
                      <a:schemeClr val="accent2">
                        <a:lumMod val="75000"/>
                      </a:schemeClr>
                    </a:solidFill>
                  </a:tcPr>
                </a:tc>
                <a:tc>
                  <a:txBody>
                    <a:bodyPr/>
                    <a:lstStyle/>
                    <a:p>
                      <a:pPr marL="0" marR="0" algn="ctr">
                        <a:lnSpc>
                          <a:spcPts val="1300"/>
                        </a:lnSpc>
                        <a:spcBef>
                          <a:spcPts val="0"/>
                        </a:spcBef>
                        <a:spcAft>
                          <a:spcPts val="0"/>
                        </a:spcAft>
                        <a:tabLst>
                          <a:tab pos="2743200" algn="ctr"/>
                          <a:tab pos="5486400" algn="r"/>
                        </a:tabLst>
                      </a:pPr>
                      <a:r>
                        <a:rPr lang="en-US" sz="1400" b="1" dirty="0" smtClean="0">
                          <a:effectLst/>
                          <a:latin typeface="Gill Sans MT" pitchFamily="34" charset="0"/>
                        </a:rPr>
                        <a:t>Title of Standards</a:t>
                      </a:r>
                      <a:endParaRPr lang="en-IN" sz="1000" b="1" i="1" dirty="0">
                        <a:effectLst/>
                        <a:latin typeface="Gill Sans MT" pitchFamily="34" charset="0"/>
                        <a:ea typeface="Times New Roman"/>
                        <a:cs typeface="Times New Roman"/>
                      </a:endParaRPr>
                    </a:p>
                  </a:txBody>
                  <a:tcPr marL="45720" marR="45720" marT="0" marB="0" anchor="ctr">
                    <a:solidFill>
                      <a:schemeClr val="accent2">
                        <a:lumMod val="75000"/>
                      </a:schemeClr>
                    </a:solidFill>
                  </a:tcPr>
                </a:tc>
              </a:tr>
              <a:tr h="537094">
                <a:tc>
                  <a:txBody>
                    <a:bodyPr/>
                    <a:lstStyle/>
                    <a:p>
                      <a:pPr marL="0" marR="0" lvl="0" indent="0" algn="ctr">
                        <a:lnSpc>
                          <a:spcPts val="1300"/>
                        </a:lnSpc>
                        <a:spcBef>
                          <a:spcPts val="300"/>
                        </a:spcBef>
                        <a:spcAft>
                          <a:spcPts val="300"/>
                        </a:spcAft>
                        <a:buFont typeface="+mj-lt"/>
                        <a:buNone/>
                      </a:pPr>
                      <a:r>
                        <a:rPr lang="en-US" sz="1400" dirty="0" smtClean="0">
                          <a:effectLst/>
                          <a:latin typeface="Gill Sans MT" pitchFamily="34" charset="0"/>
                          <a:ea typeface="Times New Roman"/>
                        </a:rPr>
                        <a:t>37</a:t>
                      </a:r>
                      <a:endParaRPr lang="en-US" sz="1400" dirty="0">
                        <a:effectLst/>
                        <a:latin typeface="Gill Sans MT" pitchFamily="34" charset="0"/>
                        <a:ea typeface="Times New Roman"/>
                      </a:endParaRPr>
                    </a:p>
                  </a:txBody>
                  <a:tcPr marL="45720" marR="45720" marT="0" marB="0" anchor="ctr"/>
                </a:tc>
                <a:tc>
                  <a:txBody>
                    <a:bodyPr/>
                    <a:lstStyle/>
                    <a:p>
                      <a:pPr marL="0" marR="0" algn="just">
                        <a:lnSpc>
                          <a:spcPts val="1300"/>
                        </a:lnSpc>
                        <a:spcBef>
                          <a:spcPts val="50"/>
                        </a:spcBef>
                        <a:spcAft>
                          <a:spcPts val="50"/>
                        </a:spcAft>
                      </a:pPr>
                      <a:r>
                        <a:rPr lang="en-US" sz="1400" dirty="0">
                          <a:effectLst/>
                          <a:latin typeface="Gill Sans MT" pitchFamily="34" charset="0"/>
                          <a:ea typeface="Times New Roman"/>
                        </a:rPr>
                        <a:t>SA 800, Special Considerations-Audits of Financial Statements Prepared in Accordance with Special Purpose Frameworks</a:t>
                      </a:r>
                      <a:r>
                        <a:rPr lang="en-US" sz="1400" baseline="30000" dirty="0">
                          <a:effectLst/>
                          <a:latin typeface="Gill Sans MT" pitchFamily="34" charset="0"/>
                          <a:ea typeface="Times New Roman"/>
                        </a:rPr>
                        <a:t> </a:t>
                      </a:r>
                      <a:endParaRPr lang="en-IN" sz="1400" dirty="0">
                        <a:effectLst/>
                        <a:latin typeface="Gill Sans MT" pitchFamily="34" charset="0"/>
                        <a:ea typeface="Times New Roman"/>
                      </a:endParaRPr>
                    </a:p>
                  </a:txBody>
                  <a:tcPr marL="45720" marR="45720" marT="0" marB="0" anchor="ctr"/>
                </a:tc>
              </a:tr>
              <a:tr h="537094">
                <a:tc>
                  <a:txBody>
                    <a:bodyPr/>
                    <a:lstStyle/>
                    <a:p>
                      <a:pPr marL="0" marR="0" lvl="0" indent="0" algn="ctr">
                        <a:lnSpc>
                          <a:spcPts val="1300"/>
                        </a:lnSpc>
                        <a:spcBef>
                          <a:spcPts val="300"/>
                        </a:spcBef>
                        <a:spcAft>
                          <a:spcPts val="300"/>
                        </a:spcAft>
                        <a:buFont typeface="+mj-lt"/>
                        <a:buNone/>
                      </a:pPr>
                      <a:r>
                        <a:rPr lang="en-US" sz="1400" dirty="0" smtClean="0">
                          <a:effectLst/>
                          <a:latin typeface="Gill Sans MT" pitchFamily="34" charset="0"/>
                          <a:ea typeface="Times New Roman"/>
                        </a:rPr>
                        <a:t>38</a:t>
                      </a:r>
                      <a:endParaRPr lang="en-US" sz="1400" dirty="0">
                        <a:effectLst/>
                        <a:latin typeface="Gill Sans MT" pitchFamily="34" charset="0"/>
                        <a:ea typeface="Times New Roman"/>
                      </a:endParaRPr>
                    </a:p>
                  </a:txBody>
                  <a:tcPr marL="45720" marR="45720" marT="0" marB="0" anchor="ctr"/>
                </a:tc>
                <a:tc>
                  <a:txBody>
                    <a:bodyPr/>
                    <a:lstStyle/>
                    <a:p>
                      <a:pPr marL="0" marR="0" algn="just">
                        <a:lnSpc>
                          <a:spcPts val="1300"/>
                        </a:lnSpc>
                        <a:spcBef>
                          <a:spcPts val="50"/>
                        </a:spcBef>
                        <a:spcAft>
                          <a:spcPts val="50"/>
                        </a:spcAft>
                      </a:pPr>
                      <a:r>
                        <a:rPr lang="en-US" sz="1400" dirty="0">
                          <a:effectLst/>
                          <a:latin typeface="Gill Sans MT" pitchFamily="34" charset="0"/>
                          <a:ea typeface="Times New Roman"/>
                        </a:rPr>
                        <a:t>SA 805, </a:t>
                      </a:r>
                      <a:r>
                        <a:rPr lang="en-US" sz="1400" spc="-10" dirty="0">
                          <a:effectLst/>
                          <a:latin typeface="Gill Sans MT" pitchFamily="34" charset="0"/>
                          <a:ea typeface="Times New Roman"/>
                        </a:rPr>
                        <a:t>Special Considerations-Audits of Single Financial Statements and Specific Elements, Accounts or Items of a Financial Statement</a:t>
                      </a:r>
                      <a:endParaRPr lang="en-IN" sz="1400" dirty="0">
                        <a:effectLst/>
                        <a:latin typeface="Gill Sans MT" pitchFamily="34" charset="0"/>
                        <a:ea typeface="Times New Roman"/>
                      </a:endParaRPr>
                    </a:p>
                  </a:txBody>
                  <a:tcPr marL="45720" marR="45720" marT="0" marB="0" anchor="ctr"/>
                </a:tc>
              </a:tr>
              <a:tr h="268547">
                <a:tc>
                  <a:txBody>
                    <a:bodyPr/>
                    <a:lstStyle/>
                    <a:p>
                      <a:pPr marL="0" marR="0" lvl="0" indent="0" algn="ctr">
                        <a:lnSpc>
                          <a:spcPts val="1300"/>
                        </a:lnSpc>
                        <a:spcBef>
                          <a:spcPts val="300"/>
                        </a:spcBef>
                        <a:spcAft>
                          <a:spcPts val="300"/>
                        </a:spcAft>
                        <a:buFont typeface="+mj-lt"/>
                        <a:buNone/>
                      </a:pPr>
                      <a:r>
                        <a:rPr lang="en-US" sz="1400" dirty="0" smtClean="0">
                          <a:effectLst/>
                          <a:latin typeface="Gill Sans MT" pitchFamily="34" charset="0"/>
                          <a:ea typeface="Times New Roman"/>
                        </a:rPr>
                        <a:t>39</a:t>
                      </a:r>
                      <a:endParaRPr lang="en-US" sz="1400" dirty="0">
                        <a:effectLst/>
                        <a:latin typeface="Gill Sans MT" pitchFamily="34" charset="0"/>
                        <a:ea typeface="Times New Roman"/>
                      </a:endParaRPr>
                    </a:p>
                  </a:txBody>
                  <a:tcPr marL="45720" marR="45720" marT="0" marB="0" anchor="ctr"/>
                </a:tc>
                <a:tc>
                  <a:txBody>
                    <a:bodyPr/>
                    <a:lstStyle/>
                    <a:p>
                      <a:pPr marL="0" marR="0" algn="just">
                        <a:lnSpc>
                          <a:spcPts val="1300"/>
                        </a:lnSpc>
                        <a:spcBef>
                          <a:spcPts val="50"/>
                        </a:spcBef>
                        <a:spcAft>
                          <a:spcPts val="50"/>
                        </a:spcAft>
                      </a:pPr>
                      <a:r>
                        <a:rPr lang="en-US" sz="1400" dirty="0">
                          <a:effectLst/>
                          <a:latin typeface="Gill Sans MT" pitchFamily="34" charset="0"/>
                          <a:ea typeface="Times New Roman"/>
                        </a:rPr>
                        <a:t>SA 810, Engagements to Report on Summary Financial Statements</a:t>
                      </a:r>
                      <a:endParaRPr lang="en-IN" sz="1400" dirty="0">
                        <a:effectLst/>
                        <a:latin typeface="Gill Sans MT" pitchFamily="34" charset="0"/>
                        <a:ea typeface="Times New Roman"/>
                      </a:endParaRPr>
                    </a:p>
                  </a:txBody>
                  <a:tcPr marL="45720" marR="45720" marT="0" marB="0" anchor="ctr"/>
                </a:tc>
              </a:tr>
              <a:tr h="268547">
                <a:tc>
                  <a:txBody>
                    <a:bodyPr/>
                    <a:lstStyle/>
                    <a:p>
                      <a:pPr marL="0" marR="0" lvl="0" indent="0" algn="ctr">
                        <a:lnSpc>
                          <a:spcPts val="1300"/>
                        </a:lnSpc>
                        <a:spcBef>
                          <a:spcPts val="300"/>
                        </a:spcBef>
                        <a:spcAft>
                          <a:spcPts val="300"/>
                        </a:spcAft>
                        <a:buFont typeface="+mj-lt"/>
                        <a:buNone/>
                      </a:pPr>
                      <a:r>
                        <a:rPr lang="en-US" sz="1400" dirty="0" smtClean="0">
                          <a:effectLst/>
                          <a:latin typeface="Gill Sans MT" pitchFamily="34" charset="0"/>
                          <a:ea typeface="Times New Roman"/>
                        </a:rPr>
                        <a:t>40</a:t>
                      </a:r>
                      <a:endParaRPr lang="en-US" sz="1400" dirty="0">
                        <a:effectLst/>
                        <a:latin typeface="Gill Sans MT" pitchFamily="34" charset="0"/>
                        <a:ea typeface="Times New Roman"/>
                      </a:endParaRPr>
                    </a:p>
                  </a:txBody>
                  <a:tcPr marL="45720" marR="45720" marT="0" marB="0" anchor="ctr"/>
                </a:tc>
                <a:tc>
                  <a:txBody>
                    <a:bodyPr/>
                    <a:lstStyle/>
                    <a:p>
                      <a:pPr marL="0" marR="0" algn="just">
                        <a:lnSpc>
                          <a:spcPts val="1300"/>
                        </a:lnSpc>
                        <a:spcBef>
                          <a:spcPts val="300"/>
                        </a:spcBef>
                        <a:spcAft>
                          <a:spcPts val="300"/>
                        </a:spcAft>
                      </a:pPr>
                      <a:r>
                        <a:rPr lang="en-US" sz="1400" dirty="0">
                          <a:effectLst/>
                          <a:latin typeface="Gill Sans MT" pitchFamily="34" charset="0"/>
                          <a:ea typeface="Times New Roman"/>
                        </a:rPr>
                        <a:t>SRE 2400(Revised), Engagements to Review Historical Financial Statements</a:t>
                      </a:r>
                      <a:endParaRPr lang="en-IN" sz="1400" dirty="0">
                        <a:effectLst/>
                        <a:latin typeface="Gill Sans MT" pitchFamily="34" charset="0"/>
                        <a:ea typeface="Times New Roman"/>
                      </a:endParaRPr>
                    </a:p>
                  </a:txBody>
                  <a:tcPr marL="45720" marR="45720" marT="0" marB="0" anchor="ctr"/>
                </a:tc>
              </a:tr>
              <a:tr h="303966">
                <a:tc>
                  <a:txBody>
                    <a:bodyPr/>
                    <a:lstStyle/>
                    <a:p>
                      <a:pPr marL="0" marR="0" lvl="0" indent="0" algn="ctr">
                        <a:lnSpc>
                          <a:spcPts val="1300"/>
                        </a:lnSpc>
                        <a:spcBef>
                          <a:spcPts val="300"/>
                        </a:spcBef>
                        <a:spcAft>
                          <a:spcPts val="300"/>
                        </a:spcAft>
                        <a:buFont typeface="+mj-lt"/>
                        <a:buNone/>
                      </a:pPr>
                      <a:r>
                        <a:rPr lang="en-US" sz="1400" dirty="0" smtClean="0">
                          <a:effectLst/>
                          <a:latin typeface="Gill Sans MT" pitchFamily="34" charset="0"/>
                          <a:ea typeface="Times New Roman"/>
                        </a:rPr>
                        <a:t>41</a:t>
                      </a:r>
                      <a:endParaRPr lang="en-US" sz="1400" dirty="0">
                        <a:effectLst/>
                        <a:latin typeface="Gill Sans MT" pitchFamily="34" charset="0"/>
                        <a:ea typeface="Times New Roman"/>
                      </a:endParaRPr>
                    </a:p>
                  </a:txBody>
                  <a:tcPr marL="45720" marR="45720" marT="0" marB="0" anchor="ctr"/>
                </a:tc>
                <a:tc>
                  <a:txBody>
                    <a:bodyPr/>
                    <a:lstStyle/>
                    <a:p>
                      <a:pPr marL="0" marR="0" algn="just">
                        <a:lnSpc>
                          <a:spcPts val="1300"/>
                        </a:lnSpc>
                        <a:spcBef>
                          <a:spcPts val="50"/>
                        </a:spcBef>
                        <a:spcAft>
                          <a:spcPts val="50"/>
                        </a:spcAft>
                      </a:pPr>
                      <a:r>
                        <a:rPr lang="en-US" sz="1400" dirty="0">
                          <a:effectLst/>
                          <a:latin typeface="Gill Sans MT" pitchFamily="34" charset="0"/>
                          <a:ea typeface="Times New Roman"/>
                        </a:rPr>
                        <a:t>SRE 2410, Review of Interim Financial Information Performed by the Independent Auditor of the Entity</a:t>
                      </a:r>
                      <a:endParaRPr lang="en-IN" sz="1400" dirty="0">
                        <a:effectLst/>
                        <a:latin typeface="Gill Sans MT" pitchFamily="34" charset="0"/>
                        <a:ea typeface="Times New Roman"/>
                      </a:endParaRPr>
                    </a:p>
                  </a:txBody>
                  <a:tcPr marL="45720" marR="45720" marT="0" marB="0" anchor="ctr"/>
                </a:tc>
              </a:tr>
              <a:tr h="268547">
                <a:tc>
                  <a:txBody>
                    <a:bodyPr/>
                    <a:lstStyle/>
                    <a:p>
                      <a:pPr marL="0" marR="0" lvl="0" indent="0" algn="ctr">
                        <a:lnSpc>
                          <a:spcPts val="1300"/>
                        </a:lnSpc>
                        <a:spcBef>
                          <a:spcPts val="300"/>
                        </a:spcBef>
                        <a:spcAft>
                          <a:spcPts val="300"/>
                        </a:spcAft>
                        <a:buFont typeface="+mj-lt"/>
                        <a:buNone/>
                      </a:pPr>
                      <a:r>
                        <a:rPr lang="en-US" sz="1400" dirty="0" smtClean="0">
                          <a:effectLst/>
                          <a:latin typeface="Gill Sans MT" pitchFamily="34" charset="0"/>
                          <a:ea typeface="Times New Roman"/>
                        </a:rPr>
                        <a:t>42</a:t>
                      </a:r>
                      <a:endParaRPr lang="en-US" sz="1400" dirty="0">
                        <a:effectLst/>
                        <a:latin typeface="Gill Sans MT" pitchFamily="34" charset="0"/>
                        <a:ea typeface="Times New Roman"/>
                      </a:endParaRPr>
                    </a:p>
                  </a:txBody>
                  <a:tcPr marL="45720" marR="45720" marT="0" marB="0" anchor="ctr"/>
                </a:tc>
                <a:tc>
                  <a:txBody>
                    <a:bodyPr/>
                    <a:lstStyle/>
                    <a:p>
                      <a:pPr marL="0" marR="0" algn="just">
                        <a:lnSpc>
                          <a:spcPts val="1300"/>
                        </a:lnSpc>
                        <a:spcBef>
                          <a:spcPts val="50"/>
                        </a:spcBef>
                        <a:spcAft>
                          <a:spcPts val="50"/>
                        </a:spcAft>
                      </a:pPr>
                      <a:r>
                        <a:rPr lang="en-US" sz="1400" dirty="0">
                          <a:effectLst/>
                          <a:latin typeface="Gill Sans MT" pitchFamily="34" charset="0"/>
                          <a:ea typeface="Times New Roman"/>
                        </a:rPr>
                        <a:t>SAE 3400, The Examination of Prospective Financial Information </a:t>
                      </a:r>
                      <a:endParaRPr lang="en-IN" sz="1400" dirty="0">
                        <a:effectLst/>
                        <a:latin typeface="Gill Sans MT" pitchFamily="34" charset="0"/>
                        <a:ea typeface="Times New Roman"/>
                      </a:endParaRPr>
                    </a:p>
                  </a:txBody>
                  <a:tcPr marL="45720" marR="45720" marT="0" marB="0" anchor="ctr"/>
                </a:tc>
              </a:tr>
              <a:tr h="268547">
                <a:tc>
                  <a:txBody>
                    <a:bodyPr/>
                    <a:lstStyle/>
                    <a:p>
                      <a:pPr marL="0" marR="0" lvl="0" indent="0" algn="ctr">
                        <a:lnSpc>
                          <a:spcPts val="1300"/>
                        </a:lnSpc>
                        <a:spcBef>
                          <a:spcPts val="300"/>
                        </a:spcBef>
                        <a:spcAft>
                          <a:spcPts val="300"/>
                        </a:spcAft>
                        <a:buFont typeface="+mj-lt"/>
                        <a:buNone/>
                        <a:tabLst>
                          <a:tab pos="2743200" algn="ctr"/>
                          <a:tab pos="5486400" algn="r"/>
                          <a:tab pos="457200" algn="l"/>
                        </a:tabLst>
                      </a:pPr>
                      <a:r>
                        <a:rPr lang="en-IN" sz="1400" i="1" dirty="0" smtClean="0">
                          <a:effectLst/>
                          <a:latin typeface="Gill Sans MT" pitchFamily="34" charset="0"/>
                          <a:ea typeface="Times New Roman"/>
                          <a:cs typeface="Times New Roman"/>
                        </a:rPr>
                        <a:t>43</a:t>
                      </a:r>
                      <a:endParaRPr lang="en-IN" sz="1400" i="1" dirty="0">
                        <a:effectLst/>
                        <a:latin typeface="Gill Sans MT" pitchFamily="34" charset="0"/>
                        <a:ea typeface="Times New Roman"/>
                        <a:cs typeface="Times New Roman"/>
                      </a:endParaRPr>
                    </a:p>
                  </a:txBody>
                  <a:tcPr marL="45720" marR="45720" marT="0" marB="0" anchor="ctr"/>
                </a:tc>
                <a:tc>
                  <a:txBody>
                    <a:bodyPr/>
                    <a:lstStyle/>
                    <a:p>
                      <a:pPr marL="0" marR="0" algn="just">
                        <a:lnSpc>
                          <a:spcPts val="1300"/>
                        </a:lnSpc>
                        <a:spcBef>
                          <a:spcPts val="50"/>
                        </a:spcBef>
                        <a:spcAft>
                          <a:spcPts val="50"/>
                        </a:spcAft>
                      </a:pPr>
                      <a:r>
                        <a:rPr lang="en-US" sz="1400" dirty="0">
                          <a:effectLst/>
                          <a:latin typeface="Gill Sans MT" pitchFamily="34" charset="0"/>
                          <a:ea typeface="Times New Roman"/>
                        </a:rPr>
                        <a:t>SAE 3402, Assurance Reports on Controls at a Service </a:t>
                      </a:r>
                      <a:r>
                        <a:rPr lang="en-US" sz="1400" dirty="0" err="1">
                          <a:effectLst/>
                          <a:latin typeface="Gill Sans MT" pitchFamily="34" charset="0"/>
                          <a:ea typeface="Times New Roman"/>
                        </a:rPr>
                        <a:t>Organisation</a:t>
                      </a:r>
                      <a:endParaRPr lang="en-IN" sz="1400" dirty="0">
                        <a:effectLst/>
                        <a:latin typeface="Gill Sans MT" pitchFamily="34" charset="0"/>
                        <a:ea typeface="Times New Roman"/>
                      </a:endParaRPr>
                    </a:p>
                  </a:txBody>
                  <a:tcPr marL="45720" marR="45720" marT="0" marB="0" anchor="ctr"/>
                </a:tc>
              </a:tr>
              <a:tr h="405288">
                <a:tc>
                  <a:txBody>
                    <a:bodyPr/>
                    <a:lstStyle/>
                    <a:p>
                      <a:pPr marL="0" marR="0" lvl="0" indent="0" algn="ctr">
                        <a:lnSpc>
                          <a:spcPts val="1300"/>
                        </a:lnSpc>
                        <a:spcBef>
                          <a:spcPts val="300"/>
                        </a:spcBef>
                        <a:spcAft>
                          <a:spcPts val="300"/>
                        </a:spcAft>
                        <a:buFont typeface="+mj-lt"/>
                        <a:buNone/>
                      </a:pPr>
                      <a:r>
                        <a:rPr lang="en-US" sz="1400" dirty="0" smtClean="0">
                          <a:effectLst/>
                          <a:latin typeface="Gill Sans MT" pitchFamily="34" charset="0"/>
                          <a:ea typeface="Times New Roman"/>
                        </a:rPr>
                        <a:t>44</a:t>
                      </a:r>
                      <a:endParaRPr lang="en-US" sz="1400" dirty="0">
                        <a:effectLst/>
                        <a:latin typeface="Gill Sans MT" pitchFamily="34" charset="0"/>
                        <a:ea typeface="Times New Roman"/>
                      </a:endParaRPr>
                    </a:p>
                  </a:txBody>
                  <a:tcPr marL="45720" marR="45720" marT="0" marB="0" anchor="ctr"/>
                </a:tc>
                <a:tc>
                  <a:txBody>
                    <a:bodyPr/>
                    <a:lstStyle/>
                    <a:p>
                      <a:pPr marL="0" marR="0" algn="just">
                        <a:lnSpc>
                          <a:spcPts val="1300"/>
                        </a:lnSpc>
                        <a:spcBef>
                          <a:spcPts val="300"/>
                        </a:spcBef>
                        <a:spcAft>
                          <a:spcPts val="300"/>
                        </a:spcAft>
                      </a:pPr>
                      <a:r>
                        <a:rPr lang="en-US" sz="1400" dirty="0">
                          <a:effectLst/>
                          <a:latin typeface="Gill Sans MT" pitchFamily="34" charset="0"/>
                          <a:ea typeface="Times New Roman"/>
                        </a:rPr>
                        <a:t>SAE 3420, Assurance Engagements to Report on the Compilation of Pro Forma Financial Information Included in a Prospectus</a:t>
                      </a:r>
                      <a:endParaRPr lang="en-IN" sz="1400" dirty="0">
                        <a:effectLst/>
                        <a:latin typeface="Gill Sans MT" pitchFamily="34" charset="0"/>
                        <a:ea typeface="Times New Roman"/>
                      </a:endParaRPr>
                    </a:p>
                  </a:txBody>
                  <a:tcPr marL="45720" marR="45720" marT="0" marB="0" anchor="ctr"/>
                </a:tc>
              </a:tr>
              <a:tr h="268547">
                <a:tc>
                  <a:txBody>
                    <a:bodyPr/>
                    <a:lstStyle/>
                    <a:p>
                      <a:pPr marL="0" marR="0" lvl="0" indent="0" algn="ctr">
                        <a:lnSpc>
                          <a:spcPts val="1300"/>
                        </a:lnSpc>
                        <a:spcBef>
                          <a:spcPts val="300"/>
                        </a:spcBef>
                        <a:spcAft>
                          <a:spcPts val="300"/>
                        </a:spcAft>
                        <a:buFont typeface="+mj-lt"/>
                        <a:buNone/>
                      </a:pPr>
                      <a:r>
                        <a:rPr lang="en-US" sz="1400" dirty="0" smtClean="0">
                          <a:effectLst/>
                          <a:latin typeface="Gill Sans MT" pitchFamily="34" charset="0"/>
                          <a:ea typeface="Times New Roman"/>
                        </a:rPr>
                        <a:t>45</a:t>
                      </a:r>
                      <a:endParaRPr lang="en-US" sz="1400" dirty="0">
                        <a:effectLst/>
                        <a:latin typeface="Gill Sans MT" pitchFamily="34" charset="0"/>
                        <a:ea typeface="Times New Roman"/>
                      </a:endParaRPr>
                    </a:p>
                  </a:txBody>
                  <a:tcPr marL="45720" marR="45720" marT="0" marB="0" anchor="ctr"/>
                </a:tc>
                <a:tc>
                  <a:txBody>
                    <a:bodyPr/>
                    <a:lstStyle/>
                    <a:p>
                      <a:pPr marL="0" marR="0" algn="just">
                        <a:lnSpc>
                          <a:spcPts val="1300"/>
                        </a:lnSpc>
                        <a:spcBef>
                          <a:spcPts val="50"/>
                        </a:spcBef>
                        <a:spcAft>
                          <a:spcPts val="50"/>
                        </a:spcAft>
                      </a:pPr>
                      <a:r>
                        <a:rPr lang="en-US" sz="1400" dirty="0">
                          <a:effectLst/>
                          <a:latin typeface="Gill Sans MT" pitchFamily="34" charset="0"/>
                          <a:ea typeface="Times New Roman"/>
                        </a:rPr>
                        <a:t>SRS 4400, Engagements to Perform Agreed-upon Procedures Regarding Financial Information</a:t>
                      </a:r>
                      <a:endParaRPr lang="en-IN" sz="1400" dirty="0">
                        <a:effectLst/>
                        <a:latin typeface="Gill Sans MT" pitchFamily="34" charset="0"/>
                        <a:ea typeface="Times New Roman"/>
                      </a:endParaRPr>
                    </a:p>
                  </a:txBody>
                  <a:tcPr marL="45720" marR="45720" marT="0" marB="0" anchor="ctr"/>
                </a:tc>
              </a:tr>
              <a:tr h="268547">
                <a:tc>
                  <a:txBody>
                    <a:bodyPr/>
                    <a:lstStyle/>
                    <a:p>
                      <a:pPr marL="0" marR="0" lvl="0" indent="0" algn="ctr">
                        <a:lnSpc>
                          <a:spcPts val="1300"/>
                        </a:lnSpc>
                        <a:spcBef>
                          <a:spcPts val="300"/>
                        </a:spcBef>
                        <a:spcAft>
                          <a:spcPts val="300"/>
                        </a:spcAft>
                        <a:buFont typeface="+mj-lt"/>
                        <a:buNone/>
                      </a:pPr>
                      <a:r>
                        <a:rPr lang="en-US" sz="1400" dirty="0" smtClean="0">
                          <a:effectLst/>
                          <a:latin typeface="Gill Sans MT" pitchFamily="34" charset="0"/>
                          <a:ea typeface="Times New Roman"/>
                        </a:rPr>
                        <a:t>46</a:t>
                      </a:r>
                      <a:endParaRPr lang="en-US" sz="1400" dirty="0">
                        <a:effectLst/>
                        <a:latin typeface="Gill Sans MT" pitchFamily="34" charset="0"/>
                        <a:ea typeface="Times New Roman"/>
                      </a:endParaRPr>
                    </a:p>
                  </a:txBody>
                  <a:tcPr marL="45720" marR="45720" marT="0" marB="0" anchor="ctr"/>
                </a:tc>
                <a:tc>
                  <a:txBody>
                    <a:bodyPr/>
                    <a:lstStyle/>
                    <a:p>
                      <a:pPr marL="0" marR="0" algn="just">
                        <a:lnSpc>
                          <a:spcPts val="1300"/>
                        </a:lnSpc>
                        <a:spcBef>
                          <a:spcPts val="300"/>
                        </a:spcBef>
                        <a:spcAft>
                          <a:spcPts val="300"/>
                        </a:spcAft>
                      </a:pPr>
                      <a:r>
                        <a:rPr lang="en-US" sz="1400" dirty="0">
                          <a:effectLst/>
                          <a:latin typeface="Gill Sans MT" pitchFamily="34" charset="0"/>
                          <a:ea typeface="Times New Roman"/>
                        </a:rPr>
                        <a:t>SRS 4410(Revised), Compilation Engagements</a:t>
                      </a:r>
                      <a:endParaRPr lang="en-IN" sz="1400" dirty="0">
                        <a:effectLst/>
                        <a:latin typeface="Gill Sans MT" pitchFamily="34" charset="0"/>
                        <a:ea typeface="Times New Roman"/>
                      </a:endParaRPr>
                    </a:p>
                  </a:txBody>
                  <a:tcPr marL="45720" marR="45720" marT="0" marB="0" anchor="ctr"/>
                </a:tc>
              </a:tr>
            </a:tbl>
          </a:graphicData>
        </a:graphic>
      </p:graphicFrame>
    </p:spTree>
    <p:extLst>
      <p:ext uri="{BB962C8B-B14F-4D97-AF65-F5344CB8AC3E}">
        <p14:creationId xmlns:p14="http://schemas.microsoft.com/office/powerpoint/2010/main" val="2103137131"/>
      </p:ext>
    </p:extLst>
  </p:cSld>
  <p:clrMapOvr>
    <a:masterClrMapping/>
  </p:clrMapOvr>
  <p:transition spd="slow" advClick="0" advTm="2000">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a:xfrm>
            <a:off x="8404384" y="4557539"/>
            <a:ext cx="548700" cy="393600"/>
          </a:xfrm>
        </p:spPr>
        <p:txBody>
          <a:bodyPr/>
          <a:lstStyle/>
          <a:p>
            <a:pPr marL="0" lvl="0" indent="0" algn="r" rtl="0">
              <a:spcBef>
                <a:spcPts val="0"/>
              </a:spcBef>
              <a:spcAft>
                <a:spcPts val="0"/>
              </a:spcAft>
              <a:buNone/>
            </a:pPr>
            <a:fld id="{00000000-1234-1234-1234-123412341234}" type="slidenum">
              <a:rPr lang="en" smtClean="0">
                <a:latin typeface="Gill Sans MT" pitchFamily="34" charset="0"/>
              </a:rPr>
              <a:t>8</a:t>
            </a:fld>
            <a:endParaRPr lang="en">
              <a:latin typeface="Gill Sans MT" pitchFamily="34" charset="0"/>
            </a:endParaRPr>
          </a:p>
        </p:txBody>
      </p:sp>
      <p:sp>
        <p:nvSpPr>
          <p:cNvPr id="3" name="Rectangle 2"/>
          <p:cNvSpPr/>
          <p:nvPr/>
        </p:nvSpPr>
        <p:spPr>
          <a:xfrm>
            <a:off x="1371487" y="74835"/>
            <a:ext cx="5500224" cy="646331"/>
          </a:xfrm>
          <a:prstGeom prst="rect">
            <a:avLst/>
          </a:prstGeom>
        </p:spPr>
        <p:txBody>
          <a:bodyPr wrap="none">
            <a:spAutoFit/>
          </a:bodyPr>
          <a:lstStyle/>
          <a:p>
            <a:r>
              <a:rPr lang="en-US" altLang="en-US" sz="3600" b="1" dirty="0">
                <a:solidFill>
                  <a:srgbClr val="0070C0"/>
                </a:solidFill>
                <a:latin typeface="Gill Sans MT" pitchFamily="34" charset="0"/>
                <a:cs typeface="Times New Roman" panose="02020603050405020304" pitchFamily="18" charset="0"/>
              </a:rPr>
              <a:t>Numbering of Standards</a:t>
            </a:r>
          </a:p>
        </p:txBody>
      </p:sp>
      <p:sp>
        <p:nvSpPr>
          <p:cNvPr id="6" name="Rectangle 5"/>
          <p:cNvSpPr/>
          <p:nvPr/>
        </p:nvSpPr>
        <p:spPr>
          <a:xfrm>
            <a:off x="5805714" y="721166"/>
            <a:ext cx="3338286" cy="1283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3"/>
          <p:cNvSpPr txBox="1">
            <a:spLocks noChangeArrowheads="1"/>
          </p:cNvSpPr>
          <p:nvPr/>
        </p:nvSpPr>
        <p:spPr>
          <a:xfrm>
            <a:off x="457200" y="1017089"/>
            <a:ext cx="8686800" cy="3669187"/>
          </a:xfrm>
          <a:prstGeom prst="rect">
            <a:avLst/>
          </a:prstGeom>
        </p:spPr>
        <p:txBody>
          <a:bodyPr>
            <a:normAutofit fontScale="47500" lnSpcReduction="2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74320" indent="-274320">
              <a:lnSpc>
                <a:spcPct val="120000"/>
              </a:lnSpc>
              <a:buClr>
                <a:srgbClr val="000066"/>
              </a:buClr>
              <a:buFontTx/>
              <a:buNone/>
              <a:defRPr/>
            </a:pPr>
            <a:r>
              <a:rPr lang="en-US" altLang="en-US" sz="4400" b="1" u="sng" dirty="0" smtClean="0">
                <a:latin typeface="Gill Sans MT" pitchFamily="34" charset="0"/>
                <a:cs typeface="Arial" pitchFamily="34" charset="0"/>
              </a:rPr>
              <a:t>Unique Numerical series for each category of Standards  </a:t>
            </a:r>
          </a:p>
          <a:p>
            <a:pPr marL="274320" indent="-274320">
              <a:lnSpc>
                <a:spcPct val="120000"/>
              </a:lnSpc>
              <a:buClr>
                <a:srgbClr val="000066"/>
              </a:buClr>
              <a:buFontTx/>
              <a:buNone/>
              <a:defRPr/>
            </a:pPr>
            <a:r>
              <a:rPr lang="en-US" altLang="en-US" sz="4400" b="1" dirty="0" smtClean="0">
                <a:latin typeface="Gill Sans MT" pitchFamily="34" charset="0"/>
                <a:cs typeface="Arial" pitchFamily="34" charset="0"/>
              </a:rPr>
              <a:t>Standards on </a:t>
            </a:r>
            <a:r>
              <a:rPr lang="en-US" altLang="en-US" sz="4400" b="1" dirty="0" smtClean="0">
                <a:latin typeface="Gill Sans MT" pitchFamily="34" charset="0"/>
                <a:cs typeface="Arial" pitchFamily="34" charset="0"/>
              </a:rPr>
              <a:t>Auditing:  			100 </a:t>
            </a:r>
            <a:r>
              <a:rPr lang="en-US" altLang="en-US" sz="4400" b="1" dirty="0" smtClean="0">
                <a:latin typeface="Gill Sans MT" pitchFamily="34" charset="0"/>
                <a:cs typeface="Arial" pitchFamily="34" charset="0"/>
              </a:rPr>
              <a:t>- 999</a:t>
            </a:r>
            <a:endParaRPr lang="en-US" altLang="en-US" sz="4400" b="1" u="sng" dirty="0" smtClean="0">
              <a:latin typeface="Gill Sans MT" pitchFamily="34" charset="0"/>
              <a:cs typeface="Arial" pitchFamily="34" charset="0"/>
            </a:endParaRPr>
          </a:p>
          <a:p>
            <a:pPr marL="274320" indent="-274320">
              <a:lnSpc>
                <a:spcPct val="120000"/>
              </a:lnSpc>
              <a:buClr>
                <a:srgbClr val="000066"/>
              </a:buClr>
              <a:buFont typeface="Wingdings 2"/>
              <a:buChar char=""/>
              <a:defRPr/>
            </a:pPr>
            <a:r>
              <a:rPr lang="en-US" altLang="en-US" sz="3600" dirty="0" smtClean="0">
                <a:latin typeface="Gill Sans MT" pitchFamily="34" charset="0"/>
                <a:cs typeface="Arial" pitchFamily="34" charset="0"/>
              </a:rPr>
              <a:t>100 – 199:	</a:t>
            </a:r>
            <a:r>
              <a:rPr lang="en-US" altLang="en-US" sz="3600" dirty="0" smtClean="0">
                <a:latin typeface="Gill Sans MT" pitchFamily="34" charset="0"/>
                <a:cs typeface="Arial" pitchFamily="34" charset="0"/>
              </a:rPr>
              <a:t>Introductory </a:t>
            </a:r>
            <a:r>
              <a:rPr lang="en-US" altLang="en-US" sz="3600" dirty="0" smtClean="0">
                <a:latin typeface="Gill Sans MT" pitchFamily="34" charset="0"/>
                <a:cs typeface="Arial" pitchFamily="34" charset="0"/>
              </a:rPr>
              <a:t>Matters</a:t>
            </a:r>
          </a:p>
          <a:p>
            <a:pPr marL="274320" indent="-274320">
              <a:lnSpc>
                <a:spcPct val="120000"/>
              </a:lnSpc>
              <a:buClr>
                <a:srgbClr val="000066"/>
              </a:buClr>
              <a:buFont typeface="Wingdings 2"/>
              <a:buChar char=""/>
              <a:defRPr/>
            </a:pPr>
            <a:r>
              <a:rPr lang="en-US" altLang="en-US" sz="3600" dirty="0" smtClean="0">
                <a:latin typeface="Gill Sans MT" pitchFamily="34" charset="0"/>
                <a:cs typeface="Arial" pitchFamily="34" charset="0"/>
              </a:rPr>
              <a:t>200 - 299:	</a:t>
            </a:r>
            <a:r>
              <a:rPr lang="en-US" altLang="en-US" sz="3600" dirty="0" smtClean="0">
                <a:latin typeface="Gill Sans MT" pitchFamily="34" charset="0"/>
                <a:cs typeface="Arial" pitchFamily="34" charset="0"/>
              </a:rPr>
              <a:t>General </a:t>
            </a:r>
            <a:r>
              <a:rPr lang="en-US" altLang="en-US" sz="3600" dirty="0" smtClean="0">
                <a:latin typeface="Gill Sans MT" pitchFamily="34" charset="0"/>
                <a:cs typeface="Arial" pitchFamily="34" charset="0"/>
              </a:rPr>
              <a:t>Principles &amp; Responsibilities </a:t>
            </a:r>
          </a:p>
          <a:p>
            <a:pPr marL="274320" indent="-274320">
              <a:lnSpc>
                <a:spcPct val="120000"/>
              </a:lnSpc>
              <a:buClr>
                <a:srgbClr val="000066"/>
              </a:buClr>
              <a:buFont typeface="Wingdings 2"/>
              <a:buChar char=""/>
              <a:defRPr/>
            </a:pPr>
            <a:r>
              <a:rPr lang="en-US" altLang="en-US" sz="3600" dirty="0" smtClean="0">
                <a:latin typeface="Gill Sans MT" pitchFamily="34" charset="0"/>
                <a:cs typeface="Arial" pitchFamily="34" charset="0"/>
              </a:rPr>
              <a:t>300 – 499:	</a:t>
            </a:r>
            <a:r>
              <a:rPr lang="en-US" altLang="en-US" sz="3600" dirty="0" smtClean="0">
                <a:latin typeface="Gill Sans MT" pitchFamily="34" charset="0"/>
                <a:cs typeface="Arial" pitchFamily="34" charset="0"/>
              </a:rPr>
              <a:t>Risk </a:t>
            </a:r>
            <a:r>
              <a:rPr lang="en-US" altLang="en-US" sz="3600" dirty="0" smtClean="0">
                <a:latin typeface="Gill Sans MT" pitchFamily="34" charset="0"/>
                <a:cs typeface="Arial" pitchFamily="34" charset="0"/>
              </a:rPr>
              <a:t>Assessment &amp; Response to Assessed Risks</a:t>
            </a:r>
          </a:p>
          <a:p>
            <a:pPr marL="274320" indent="-274320">
              <a:lnSpc>
                <a:spcPct val="120000"/>
              </a:lnSpc>
              <a:buClr>
                <a:srgbClr val="000066"/>
              </a:buClr>
              <a:buFont typeface="Wingdings 2"/>
              <a:buChar char=""/>
              <a:defRPr/>
            </a:pPr>
            <a:r>
              <a:rPr lang="en-US" altLang="en-US" sz="3600" dirty="0" smtClean="0">
                <a:latin typeface="Gill Sans MT" pitchFamily="34" charset="0"/>
                <a:cs typeface="Arial" pitchFamily="34" charset="0"/>
              </a:rPr>
              <a:t>500 – 599:	</a:t>
            </a:r>
            <a:r>
              <a:rPr lang="en-US" altLang="en-US" sz="3600" dirty="0" smtClean="0">
                <a:latin typeface="Gill Sans MT" pitchFamily="34" charset="0"/>
                <a:cs typeface="Arial" pitchFamily="34" charset="0"/>
              </a:rPr>
              <a:t>Audit </a:t>
            </a:r>
            <a:r>
              <a:rPr lang="en-US" altLang="en-US" sz="3600" dirty="0" smtClean="0">
                <a:latin typeface="Gill Sans MT" pitchFamily="34" charset="0"/>
                <a:cs typeface="Arial" pitchFamily="34" charset="0"/>
              </a:rPr>
              <a:t>Evidence</a:t>
            </a:r>
          </a:p>
          <a:p>
            <a:pPr marL="274320" indent="-274320">
              <a:lnSpc>
                <a:spcPct val="120000"/>
              </a:lnSpc>
              <a:buClr>
                <a:srgbClr val="000066"/>
              </a:buClr>
              <a:buFont typeface="Wingdings 2"/>
              <a:buChar char=""/>
              <a:defRPr/>
            </a:pPr>
            <a:r>
              <a:rPr lang="en-US" altLang="en-US" sz="3600" dirty="0" smtClean="0">
                <a:latin typeface="Gill Sans MT" pitchFamily="34" charset="0"/>
                <a:cs typeface="Arial" pitchFamily="34" charset="0"/>
              </a:rPr>
              <a:t>600 – 699:	</a:t>
            </a:r>
            <a:r>
              <a:rPr lang="en-US" altLang="en-US" sz="3600" dirty="0" smtClean="0">
                <a:latin typeface="Gill Sans MT" pitchFamily="34" charset="0"/>
                <a:cs typeface="Arial" pitchFamily="34" charset="0"/>
              </a:rPr>
              <a:t>Using </a:t>
            </a:r>
            <a:r>
              <a:rPr lang="en-US" altLang="en-US" sz="3600" dirty="0" smtClean="0">
                <a:latin typeface="Gill Sans MT" pitchFamily="34" charset="0"/>
                <a:cs typeface="Arial" pitchFamily="34" charset="0"/>
              </a:rPr>
              <a:t>Work of Others</a:t>
            </a:r>
          </a:p>
          <a:p>
            <a:pPr marL="274320" indent="-274320">
              <a:lnSpc>
                <a:spcPct val="120000"/>
              </a:lnSpc>
              <a:buClr>
                <a:srgbClr val="000066"/>
              </a:buClr>
              <a:buFont typeface="Wingdings 2"/>
              <a:buChar char=""/>
              <a:defRPr/>
            </a:pPr>
            <a:r>
              <a:rPr lang="en-US" altLang="en-US" sz="3600" dirty="0" smtClean="0">
                <a:latin typeface="Gill Sans MT" pitchFamily="34" charset="0"/>
                <a:cs typeface="Arial" pitchFamily="34" charset="0"/>
              </a:rPr>
              <a:t>700 – 799:	</a:t>
            </a:r>
            <a:r>
              <a:rPr lang="en-US" altLang="en-US" sz="3600" dirty="0" smtClean="0">
                <a:latin typeface="Gill Sans MT" pitchFamily="34" charset="0"/>
                <a:cs typeface="Arial" pitchFamily="34" charset="0"/>
              </a:rPr>
              <a:t>Audit </a:t>
            </a:r>
            <a:r>
              <a:rPr lang="en-US" altLang="en-US" sz="3600" dirty="0" smtClean="0">
                <a:latin typeface="Gill Sans MT" pitchFamily="34" charset="0"/>
                <a:cs typeface="Arial" pitchFamily="34" charset="0"/>
              </a:rPr>
              <a:t>Conclusions &amp; Reporting</a:t>
            </a:r>
          </a:p>
          <a:p>
            <a:pPr marL="274320" indent="-274320">
              <a:lnSpc>
                <a:spcPct val="120000"/>
              </a:lnSpc>
              <a:buClr>
                <a:srgbClr val="000066"/>
              </a:buClr>
              <a:buFont typeface="Wingdings 2"/>
              <a:buChar char=""/>
              <a:defRPr/>
            </a:pPr>
            <a:r>
              <a:rPr lang="en-US" altLang="en-US" sz="3600" dirty="0" smtClean="0">
                <a:latin typeface="Gill Sans MT" pitchFamily="34" charset="0"/>
                <a:cs typeface="Arial" pitchFamily="34" charset="0"/>
              </a:rPr>
              <a:t>800 – 899:	</a:t>
            </a:r>
            <a:r>
              <a:rPr lang="en-US" altLang="en-US" sz="3600" dirty="0" err="1" smtClean="0">
                <a:latin typeface="Gill Sans MT" pitchFamily="34" charset="0"/>
                <a:cs typeface="Arial" pitchFamily="34" charset="0"/>
              </a:rPr>
              <a:t>Specialised</a:t>
            </a:r>
            <a:r>
              <a:rPr lang="en-US" altLang="en-US" sz="3600" dirty="0" smtClean="0">
                <a:latin typeface="Gill Sans MT" pitchFamily="34" charset="0"/>
                <a:cs typeface="Arial" pitchFamily="34" charset="0"/>
              </a:rPr>
              <a:t> </a:t>
            </a:r>
            <a:r>
              <a:rPr lang="en-US" altLang="en-US" sz="3600" dirty="0" smtClean="0">
                <a:latin typeface="Gill Sans MT" pitchFamily="34" charset="0"/>
                <a:cs typeface="Arial" pitchFamily="34" charset="0"/>
              </a:rPr>
              <a:t>Areas</a:t>
            </a:r>
          </a:p>
          <a:p>
            <a:pPr marL="274320" indent="-274320">
              <a:lnSpc>
                <a:spcPct val="120000"/>
              </a:lnSpc>
              <a:buFontTx/>
              <a:buNone/>
              <a:defRPr/>
            </a:pPr>
            <a:r>
              <a:rPr lang="en-US" altLang="en-US" sz="4400" b="1" dirty="0" smtClean="0">
                <a:latin typeface="Gill Sans MT" pitchFamily="34" charset="0"/>
                <a:cs typeface="Arial" pitchFamily="34" charset="0"/>
              </a:rPr>
              <a:t>Standards on Review </a:t>
            </a:r>
            <a:r>
              <a:rPr lang="en-US" altLang="en-US" sz="4400" b="1" dirty="0" smtClean="0">
                <a:latin typeface="Gill Sans MT" pitchFamily="34" charset="0"/>
                <a:cs typeface="Arial" pitchFamily="34" charset="0"/>
              </a:rPr>
              <a:t>Engagements: 		2000 </a:t>
            </a:r>
            <a:r>
              <a:rPr lang="en-US" altLang="en-US" sz="4400" b="1" dirty="0" smtClean="0">
                <a:latin typeface="Gill Sans MT" pitchFamily="34" charset="0"/>
                <a:cs typeface="Arial" pitchFamily="34" charset="0"/>
              </a:rPr>
              <a:t>– 2699</a:t>
            </a:r>
            <a:endParaRPr lang="en-US" altLang="en-US" sz="4400" b="1" u="sng" dirty="0" smtClean="0">
              <a:latin typeface="Gill Sans MT" pitchFamily="34" charset="0"/>
              <a:cs typeface="Arial" pitchFamily="34" charset="0"/>
            </a:endParaRPr>
          </a:p>
          <a:p>
            <a:pPr marL="274320" indent="-274320">
              <a:lnSpc>
                <a:spcPct val="120000"/>
              </a:lnSpc>
              <a:buFontTx/>
              <a:buNone/>
              <a:defRPr/>
            </a:pPr>
            <a:r>
              <a:rPr lang="en-US" altLang="en-US" sz="4400" b="1" dirty="0" smtClean="0">
                <a:latin typeface="Gill Sans MT" pitchFamily="34" charset="0"/>
                <a:cs typeface="Arial" pitchFamily="34" charset="0"/>
              </a:rPr>
              <a:t>Standards on Assurance </a:t>
            </a:r>
            <a:r>
              <a:rPr lang="en-US" altLang="en-US" sz="4400" b="1" dirty="0" smtClean="0">
                <a:latin typeface="Gill Sans MT" pitchFamily="34" charset="0"/>
                <a:cs typeface="Arial" pitchFamily="34" charset="0"/>
              </a:rPr>
              <a:t>Engagements: 	3000 </a:t>
            </a:r>
            <a:r>
              <a:rPr lang="en-US" altLang="en-US" sz="4400" b="1" dirty="0" smtClean="0">
                <a:latin typeface="Gill Sans MT" pitchFamily="34" charset="0"/>
                <a:cs typeface="Arial" pitchFamily="34" charset="0"/>
              </a:rPr>
              <a:t>– 3699</a:t>
            </a:r>
          </a:p>
          <a:p>
            <a:pPr marL="274320" indent="-274320">
              <a:lnSpc>
                <a:spcPct val="120000"/>
              </a:lnSpc>
              <a:buFontTx/>
              <a:buNone/>
              <a:defRPr/>
            </a:pPr>
            <a:r>
              <a:rPr lang="en-US" altLang="en-US" sz="4400" b="1" dirty="0" smtClean="0">
                <a:latin typeface="Gill Sans MT" pitchFamily="34" charset="0"/>
                <a:cs typeface="Arial" pitchFamily="34" charset="0"/>
              </a:rPr>
              <a:t>Standards on Related </a:t>
            </a:r>
            <a:r>
              <a:rPr lang="en-US" altLang="en-US" sz="4400" b="1" dirty="0" smtClean="0">
                <a:latin typeface="Gill Sans MT" pitchFamily="34" charset="0"/>
                <a:cs typeface="Arial" pitchFamily="34" charset="0"/>
              </a:rPr>
              <a:t>Services: 		4000 </a:t>
            </a:r>
            <a:r>
              <a:rPr lang="en-US" altLang="en-US" sz="4400" b="1" dirty="0" smtClean="0">
                <a:latin typeface="Gill Sans MT" pitchFamily="34" charset="0"/>
                <a:cs typeface="Arial" pitchFamily="34" charset="0"/>
              </a:rPr>
              <a:t>– 4699            </a:t>
            </a:r>
            <a:r>
              <a:rPr lang="en-US" altLang="en-US" sz="4400" b="1" dirty="0" smtClean="0">
                <a:latin typeface="Gill Sans MT" pitchFamily="34" charset="0"/>
              </a:rPr>
              <a:t>       </a:t>
            </a:r>
            <a:endParaRPr lang="en-US" altLang="en-US" sz="2200" dirty="0">
              <a:latin typeface="Gill Sans MT" pitchFamily="34" charset="0"/>
            </a:endParaRPr>
          </a:p>
        </p:txBody>
      </p:sp>
    </p:spTree>
    <p:extLst>
      <p:ext uri="{BB962C8B-B14F-4D97-AF65-F5344CB8AC3E}">
        <p14:creationId xmlns:p14="http://schemas.microsoft.com/office/powerpoint/2010/main" val="1954691524"/>
      </p:ext>
    </p:extLst>
  </p:cSld>
  <p:clrMapOvr>
    <a:masterClrMapping/>
  </p:clrMapOvr>
  <p:transition spd="slow" advClick="0" advTm="2000">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a:xfrm>
            <a:off x="8637422" y="4731654"/>
            <a:ext cx="274350" cy="285005"/>
          </a:xfrm>
        </p:spPr>
        <p:txBody>
          <a:bodyPr/>
          <a:lstStyle/>
          <a:p>
            <a:pPr marL="0" lvl="0" indent="0" algn="r" rtl="0">
              <a:spcBef>
                <a:spcPts val="0"/>
              </a:spcBef>
              <a:spcAft>
                <a:spcPts val="0"/>
              </a:spcAft>
              <a:buNone/>
            </a:pPr>
            <a:fld id="{00000000-1234-1234-1234-123412341234}" type="slidenum">
              <a:rPr lang="en" smtClean="0">
                <a:latin typeface="Gill Sans MT" pitchFamily="34" charset="0"/>
              </a:rPr>
              <a:t>9</a:t>
            </a:fld>
            <a:endParaRPr lang="en" dirty="0">
              <a:latin typeface="Gill Sans MT" pitchFamily="34" charset="0"/>
            </a:endParaRPr>
          </a:p>
        </p:txBody>
      </p:sp>
      <p:sp>
        <p:nvSpPr>
          <p:cNvPr id="3" name="Rectangle 2"/>
          <p:cNvSpPr/>
          <p:nvPr/>
        </p:nvSpPr>
        <p:spPr>
          <a:xfrm>
            <a:off x="1618643" y="43546"/>
            <a:ext cx="7801123" cy="646331"/>
          </a:xfrm>
          <a:prstGeom prst="rect">
            <a:avLst/>
          </a:prstGeom>
        </p:spPr>
        <p:txBody>
          <a:bodyPr wrap="square">
            <a:spAutoFit/>
          </a:bodyPr>
          <a:lstStyle/>
          <a:p>
            <a:r>
              <a:rPr lang="en-US" altLang="en-US" sz="3600" b="1" dirty="0">
                <a:solidFill>
                  <a:srgbClr val="0070C0"/>
                </a:solidFill>
                <a:latin typeface="Gill Sans MT" pitchFamily="34" charset="0"/>
                <a:cs typeface="Times New Roman" panose="02020603050405020304" pitchFamily="18" charset="0"/>
              </a:rPr>
              <a:t>Nature of Assurance </a:t>
            </a:r>
          </a:p>
        </p:txBody>
      </p:sp>
      <p:sp>
        <p:nvSpPr>
          <p:cNvPr id="7" name="Rectangle 6"/>
          <p:cNvSpPr/>
          <p:nvPr/>
        </p:nvSpPr>
        <p:spPr>
          <a:xfrm>
            <a:off x="5805714" y="1168815"/>
            <a:ext cx="3338286" cy="1283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aphicFrame>
        <p:nvGraphicFramePr>
          <p:cNvPr id="8" name="Table 7"/>
          <p:cNvGraphicFramePr>
            <a:graphicFrameLocks noGrp="1"/>
          </p:cNvGraphicFramePr>
          <p:nvPr>
            <p:extLst>
              <p:ext uri="{D42A27DB-BD31-4B8C-83A1-F6EECF244321}">
                <p14:modId xmlns:p14="http://schemas.microsoft.com/office/powerpoint/2010/main" val="1370794342"/>
              </p:ext>
            </p:extLst>
          </p:nvPr>
        </p:nvGraphicFramePr>
        <p:xfrm>
          <a:off x="504372" y="1556294"/>
          <a:ext cx="8305800" cy="2960370"/>
        </p:xfrm>
        <a:graphic>
          <a:graphicData uri="http://schemas.openxmlformats.org/drawingml/2006/table">
            <a:tbl>
              <a:tblPr firstRow="1" bandRow="1">
                <a:tableStyleId>{5C22544A-7EE6-4342-B048-85BDC9FD1C3A}</a:tableStyleId>
              </a:tblPr>
              <a:tblGrid>
                <a:gridCol w="990600">
                  <a:extLst>
                    <a:ext uri="{9D8B030D-6E8A-4147-A177-3AD203B41FA5}">
                      <a16:colId xmlns="" xmlns:a16="http://schemas.microsoft.com/office/drawing/2014/main" val="20000"/>
                    </a:ext>
                  </a:extLst>
                </a:gridCol>
                <a:gridCol w="4038600">
                  <a:extLst>
                    <a:ext uri="{9D8B030D-6E8A-4147-A177-3AD203B41FA5}">
                      <a16:colId xmlns="" xmlns:a16="http://schemas.microsoft.com/office/drawing/2014/main" val="20001"/>
                    </a:ext>
                  </a:extLst>
                </a:gridCol>
                <a:gridCol w="3276600">
                  <a:extLst>
                    <a:ext uri="{9D8B030D-6E8A-4147-A177-3AD203B41FA5}">
                      <a16:colId xmlns="" xmlns:a16="http://schemas.microsoft.com/office/drawing/2014/main" val="20002"/>
                    </a:ext>
                  </a:extLst>
                </a:gridCol>
              </a:tblGrid>
              <a:tr h="617183">
                <a:tc>
                  <a:txBody>
                    <a:bodyPr/>
                    <a:lstStyle/>
                    <a:p>
                      <a:pPr algn="ctr"/>
                      <a:r>
                        <a:rPr lang="en-US" sz="2400" b="1" dirty="0">
                          <a:solidFill>
                            <a:schemeClr val="bg1"/>
                          </a:solidFill>
                          <a:latin typeface="Gill Sans MT" pitchFamily="34" charset="0"/>
                          <a:cs typeface="Arial" pitchFamily="34" charset="0"/>
                        </a:rPr>
                        <a:t>S.N.</a:t>
                      </a:r>
                    </a:p>
                  </a:txBody>
                  <a:tcPr marT="34271" marB="34271"/>
                </a:tc>
                <a:tc>
                  <a:txBody>
                    <a:bodyPr/>
                    <a:lstStyle/>
                    <a:p>
                      <a:pPr algn="ctr"/>
                      <a:r>
                        <a:rPr lang="en-US" sz="2400" b="1" dirty="0">
                          <a:solidFill>
                            <a:schemeClr val="bg1"/>
                          </a:solidFill>
                          <a:latin typeface="Gill Sans MT" pitchFamily="34" charset="0"/>
                          <a:cs typeface="Arial" pitchFamily="34" charset="0"/>
                        </a:rPr>
                        <a:t>Type</a:t>
                      </a:r>
                      <a:r>
                        <a:rPr lang="en-US" sz="2400" b="1" baseline="0" dirty="0">
                          <a:solidFill>
                            <a:schemeClr val="bg1"/>
                          </a:solidFill>
                          <a:latin typeface="Gill Sans MT" pitchFamily="34" charset="0"/>
                          <a:cs typeface="Arial" pitchFamily="34" charset="0"/>
                        </a:rPr>
                        <a:t> of </a:t>
                      </a:r>
                      <a:r>
                        <a:rPr lang="en-US" sz="2400" b="1" dirty="0">
                          <a:solidFill>
                            <a:schemeClr val="bg1"/>
                          </a:solidFill>
                          <a:latin typeface="Gill Sans MT" pitchFamily="34" charset="0"/>
                          <a:cs typeface="Arial" pitchFamily="34" charset="0"/>
                        </a:rPr>
                        <a:t>Standard</a:t>
                      </a:r>
                    </a:p>
                  </a:txBody>
                  <a:tcPr marT="34271" marB="34271"/>
                </a:tc>
                <a:tc>
                  <a:txBody>
                    <a:bodyPr/>
                    <a:lstStyle/>
                    <a:p>
                      <a:pPr algn="ctr"/>
                      <a:r>
                        <a:rPr lang="en-US" sz="2400" b="1" dirty="0">
                          <a:solidFill>
                            <a:schemeClr val="bg1"/>
                          </a:solidFill>
                          <a:latin typeface="Gill Sans MT" pitchFamily="34" charset="0"/>
                          <a:cs typeface="Arial" pitchFamily="34" charset="0"/>
                        </a:rPr>
                        <a:t>Nature</a:t>
                      </a:r>
                      <a:r>
                        <a:rPr lang="en-US" sz="2400" b="1" baseline="0" dirty="0">
                          <a:solidFill>
                            <a:schemeClr val="bg1"/>
                          </a:solidFill>
                          <a:latin typeface="Gill Sans MT" pitchFamily="34" charset="0"/>
                          <a:cs typeface="Arial" pitchFamily="34" charset="0"/>
                        </a:rPr>
                        <a:t> of Assurance given</a:t>
                      </a:r>
                      <a:endParaRPr lang="en-US" sz="2400" b="1" dirty="0">
                        <a:solidFill>
                          <a:schemeClr val="bg1"/>
                        </a:solidFill>
                        <a:latin typeface="Gill Sans MT" pitchFamily="34" charset="0"/>
                        <a:cs typeface="Arial" pitchFamily="34" charset="0"/>
                      </a:endParaRPr>
                    </a:p>
                  </a:txBody>
                  <a:tcPr marT="34271" marB="34271"/>
                </a:tc>
                <a:extLst>
                  <a:ext uri="{0D108BD9-81ED-4DB2-BD59-A6C34878D82A}">
                    <a16:rowId xmlns="" xmlns:a16="http://schemas.microsoft.com/office/drawing/2014/main" val="10000"/>
                  </a:ext>
                </a:extLst>
              </a:tr>
              <a:tr h="444109">
                <a:tc>
                  <a:txBody>
                    <a:bodyPr/>
                    <a:lstStyle/>
                    <a:p>
                      <a:pPr algn="ctr"/>
                      <a:r>
                        <a:rPr lang="en-US" sz="1800" dirty="0">
                          <a:latin typeface="Gill Sans MT" pitchFamily="34" charset="0"/>
                          <a:cs typeface="Arial" pitchFamily="34" charset="0"/>
                        </a:rPr>
                        <a:t>1</a:t>
                      </a:r>
                    </a:p>
                  </a:txBody>
                  <a:tcPr marT="34271" marB="34271"/>
                </a:tc>
                <a:tc>
                  <a:txBody>
                    <a:bodyPr/>
                    <a:lstStyle/>
                    <a:p>
                      <a:r>
                        <a:rPr lang="en-US" sz="1800" dirty="0">
                          <a:latin typeface="Gill Sans MT" pitchFamily="34" charset="0"/>
                          <a:cs typeface="Arial" pitchFamily="34" charset="0"/>
                        </a:rPr>
                        <a:t>Standards on Auditing (SAs)</a:t>
                      </a:r>
                    </a:p>
                  </a:txBody>
                  <a:tcPr marT="34271" marB="34271"/>
                </a:tc>
                <a:tc>
                  <a:txBody>
                    <a:bodyPr/>
                    <a:lstStyle/>
                    <a:p>
                      <a:r>
                        <a:rPr lang="en-US" sz="1800" dirty="0">
                          <a:latin typeface="Gill Sans MT" pitchFamily="34" charset="0"/>
                          <a:cs typeface="Arial" pitchFamily="34" charset="0"/>
                        </a:rPr>
                        <a:t>Reasonable Assurance</a:t>
                      </a:r>
                    </a:p>
                  </a:txBody>
                  <a:tcPr marT="34271" marB="34271"/>
                </a:tc>
                <a:extLst>
                  <a:ext uri="{0D108BD9-81ED-4DB2-BD59-A6C34878D82A}">
                    <a16:rowId xmlns="" xmlns:a16="http://schemas.microsoft.com/office/drawing/2014/main" val="10001"/>
                  </a:ext>
                </a:extLst>
              </a:tr>
              <a:tr h="525743">
                <a:tc>
                  <a:txBody>
                    <a:bodyPr/>
                    <a:lstStyle/>
                    <a:p>
                      <a:pPr algn="ctr"/>
                      <a:r>
                        <a:rPr lang="en-US" sz="1800" dirty="0">
                          <a:latin typeface="Gill Sans MT" pitchFamily="34" charset="0"/>
                          <a:cs typeface="Arial" pitchFamily="34" charset="0"/>
                        </a:rPr>
                        <a:t>2</a:t>
                      </a:r>
                    </a:p>
                  </a:txBody>
                  <a:tcPr marT="34271" marB="34271"/>
                </a:tc>
                <a:tc>
                  <a:txBody>
                    <a:bodyPr/>
                    <a:lstStyle/>
                    <a:p>
                      <a:r>
                        <a:rPr lang="en-US" sz="1800" dirty="0">
                          <a:latin typeface="Gill Sans MT" pitchFamily="34" charset="0"/>
                          <a:cs typeface="Arial" pitchFamily="34" charset="0"/>
                        </a:rPr>
                        <a:t>Standards on Review Engagements (SREs)</a:t>
                      </a:r>
                    </a:p>
                  </a:txBody>
                  <a:tcPr marT="34271" marB="34271"/>
                </a:tc>
                <a:tc>
                  <a:txBody>
                    <a:bodyPr/>
                    <a:lstStyle/>
                    <a:p>
                      <a:r>
                        <a:rPr lang="en-US" sz="1800" dirty="0">
                          <a:latin typeface="Gill Sans MT" pitchFamily="34" charset="0"/>
                          <a:cs typeface="Arial" pitchFamily="34" charset="0"/>
                        </a:rPr>
                        <a:t>Limited Assurance</a:t>
                      </a:r>
                    </a:p>
                  </a:txBody>
                  <a:tcPr marT="34271" marB="34271"/>
                </a:tc>
                <a:extLst>
                  <a:ext uri="{0D108BD9-81ED-4DB2-BD59-A6C34878D82A}">
                    <a16:rowId xmlns="" xmlns:a16="http://schemas.microsoft.com/office/drawing/2014/main" val="10002"/>
                  </a:ext>
                </a:extLst>
              </a:tr>
              <a:tr h="525743">
                <a:tc>
                  <a:txBody>
                    <a:bodyPr/>
                    <a:lstStyle/>
                    <a:p>
                      <a:pPr algn="ctr"/>
                      <a:r>
                        <a:rPr lang="en-US" sz="1800" dirty="0">
                          <a:latin typeface="Gill Sans MT" pitchFamily="34" charset="0"/>
                          <a:cs typeface="Arial" pitchFamily="34" charset="0"/>
                        </a:rPr>
                        <a:t>3</a:t>
                      </a:r>
                    </a:p>
                  </a:txBody>
                  <a:tcPr marT="34271" marB="34271"/>
                </a:tc>
                <a:tc>
                  <a:txBody>
                    <a:bodyPr/>
                    <a:lstStyle/>
                    <a:p>
                      <a:r>
                        <a:rPr lang="fr-FR" sz="1800" dirty="0">
                          <a:latin typeface="Gill Sans MT" pitchFamily="34" charset="0"/>
                          <a:cs typeface="Arial" pitchFamily="34" charset="0"/>
                        </a:rPr>
                        <a:t>Standards on Assurance Engagements (</a:t>
                      </a:r>
                      <a:r>
                        <a:rPr lang="fr-FR" sz="1800" dirty="0" err="1">
                          <a:latin typeface="Gill Sans MT" pitchFamily="34" charset="0"/>
                          <a:cs typeface="Arial" pitchFamily="34" charset="0"/>
                        </a:rPr>
                        <a:t>SAEs</a:t>
                      </a:r>
                      <a:r>
                        <a:rPr lang="fr-FR" sz="1800" dirty="0">
                          <a:latin typeface="Gill Sans MT" pitchFamily="34" charset="0"/>
                          <a:cs typeface="Arial" pitchFamily="34" charset="0"/>
                        </a:rPr>
                        <a:t>)</a:t>
                      </a:r>
                      <a:endParaRPr lang="en-US" sz="1800" dirty="0">
                        <a:latin typeface="Gill Sans MT" pitchFamily="34" charset="0"/>
                        <a:cs typeface="Arial" pitchFamily="34" charset="0"/>
                      </a:endParaRPr>
                    </a:p>
                  </a:txBody>
                  <a:tcPr marT="34271" marB="34271"/>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latin typeface="Gill Sans MT" pitchFamily="34" charset="0"/>
                          <a:cs typeface="Arial" pitchFamily="34" charset="0"/>
                        </a:rPr>
                        <a:t>Reasonable Assurance</a:t>
                      </a:r>
                    </a:p>
                    <a:p>
                      <a:endParaRPr lang="en-US" sz="1800" dirty="0">
                        <a:latin typeface="Gill Sans MT" pitchFamily="34" charset="0"/>
                        <a:cs typeface="Arial" pitchFamily="34" charset="0"/>
                      </a:endParaRPr>
                    </a:p>
                  </a:txBody>
                  <a:tcPr marT="34271" marB="34271"/>
                </a:tc>
                <a:extLst>
                  <a:ext uri="{0D108BD9-81ED-4DB2-BD59-A6C34878D82A}">
                    <a16:rowId xmlns="" xmlns:a16="http://schemas.microsoft.com/office/drawing/2014/main" val="10003"/>
                  </a:ext>
                </a:extLst>
              </a:tr>
              <a:tr h="573274">
                <a:tc>
                  <a:txBody>
                    <a:bodyPr/>
                    <a:lstStyle/>
                    <a:p>
                      <a:pPr algn="ctr"/>
                      <a:r>
                        <a:rPr lang="en-US" sz="1800" dirty="0">
                          <a:latin typeface="Gill Sans MT" pitchFamily="34" charset="0"/>
                          <a:cs typeface="Arial" pitchFamily="34" charset="0"/>
                        </a:rPr>
                        <a:t>4</a:t>
                      </a:r>
                    </a:p>
                  </a:txBody>
                  <a:tcPr marT="34271" marB="34271"/>
                </a:tc>
                <a:tc>
                  <a:txBody>
                    <a:bodyPr/>
                    <a:lstStyle/>
                    <a:p>
                      <a:r>
                        <a:rPr lang="en-US" sz="1800" dirty="0">
                          <a:latin typeface="Gill Sans MT" pitchFamily="34" charset="0"/>
                          <a:cs typeface="Arial" pitchFamily="34" charset="0"/>
                        </a:rPr>
                        <a:t>Standards on Related Services (SRSs)</a:t>
                      </a:r>
                    </a:p>
                  </a:txBody>
                  <a:tcPr marT="34271" marB="34271"/>
                </a:tc>
                <a:tc>
                  <a:txBody>
                    <a:bodyPr/>
                    <a:lstStyle/>
                    <a:p>
                      <a:pPr marL="0" indent="0">
                        <a:buFont typeface="Arial" panose="020B0604020202020204" pitchFamily="34" charset="0"/>
                        <a:buNone/>
                      </a:pPr>
                      <a:r>
                        <a:rPr lang="en-US" sz="1800" dirty="0" smtClean="0">
                          <a:latin typeface="Gill Sans MT" pitchFamily="34" charset="0"/>
                          <a:cs typeface="Arial" pitchFamily="34" charset="0"/>
                        </a:rPr>
                        <a:t>No </a:t>
                      </a:r>
                      <a:r>
                        <a:rPr lang="en-US" sz="1800" dirty="0">
                          <a:latin typeface="Gill Sans MT" pitchFamily="34" charset="0"/>
                          <a:cs typeface="Arial" pitchFamily="34" charset="0"/>
                        </a:rPr>
                        <a:t>Assurance</a:t>
                      </a:r>
                    </a:p>
                  </a:txBody>
                  <a:tcPr marT="34271" marB="34271"/>
                </a:tc>
                <a:extLst>
                  <a:ext uri="{0D108BD9-81ED-4DB2-BD59-A6C34878D82A}">
                    <a16:rowId xmlns="" xmlns:a16="http://schemas.microsoft.com/office/drawing/2014/main" val="10004"/>
                  </a:ext>
                </a:extLst>
              </a:tr>
            </a:tbl>
          </a:graphicData>
        </a:graphic>
      </p:graphicFrame>
    </p:spTree>
    <p:extLst>
      <p:ext uri="{BB962C8B-B14F-4D97-AF65-F5344CB8AC3E}">
        <p14:creationId xmlns:p14="http://schemas.microsoft.com/office/powerpoint/2010/main" val="1866908496"/>
      </p:ext>
    </p:extLst>
  </p:cSld>
  <p:clrMapOvr>
    <a:masterClrMapping/>
  </p:clrMapOvr>
  <p:transition spd="slow" advClick="0" advTm="2000">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a:xfrm>
            <a:off x="8389870" y="4615595"/>
            <a:ext cx="548700" cy="393600"/>
          </a:xfrm>
        </p:spPr>
        <p:txBody>
          <a:bodyPr/>
          <a:lstStyle/>
          <a:p>
            <a:pPr marL="0" lvl="0" indent="0" algn="r" rtl="0">
              <a:spcBef>
                <a:spcPts val="0"/>
              </a:spcBef>
              <a:spcAft>
                <a:spcPts val="0"/>
              </a:spcAft>
              <a:buNone/>
            </a:pPr>
            <a:fld id="{00000000-1234-1234-1234-123412341234}" type="slidenum">
              <a:rPr lang="en" sz="1400" smtClean="0">
                <a:latin typeface="Gill Sans MT" pitchFamily="34" charset="0"/>
              </a:rPr>
              <a:t>10</a:t>
            </a:fld>
            <a:endParaRPr lang="en" sz="1400" dirty="0">
              <a:latin typeface="Gill Sans MT" pitchFamily="34" charset="0"/>
            </a:endParaRPr>
          </a:p>
        </p:txBody>
      </p:sp>
      <p:sp>
        <p:nvSpPr>
          <p:cNvPr id="3" name="Rectangle 2"/>
          <p:cNvSpPr/>
          <p:nvPr/>
        </p:nvSpPr>
        <p:spPr>
          <a:xfrm>
            <a:off x="783778" y="101604"/>
            <a:ext cx="8592457" cy="646331"/>
          </a:xfrm>
          <a:prstGeom prst="rect">
            <a:avLst/>
          </a:prstGeom>
        </p:spPr>
        <p:txBody>
          <a:bodyPr wrap="square">
            <a:spAutoFit/>
          </a:bodyPr>
          <a:lstStyle/>
          <a:p>
            <a:r>
              <a:rPr lang="en-IN" altLang="en-US" sz="3600" b="1" dirty="0">
                <a:solidFill>
                  <a:srgbClr val="0070C0"/>
                </a:solidFill>
                <a:latin typeface="Gill Sans MT" pitchFamily="34" charset="0"/>
                <a:cs typeface="Times New Roman" panose="02020603050405020304" pitchFamily="18" charset="0"/>
              </a:rPr>
              <a:t>Format of Standards on Auditing </a:t>
            </a:r>
            <a:endParaRPr lang="en-US" altLang="en-US" sz="3600" b="1" dirty="0">
              <a:solidFill>
                <a:srgbClr val="0070C0"/>
              </a:solidFill>
              <a:latin typeface="Gill Sans MT" pitchFamily="34" charset="0"/>
              <a:cs typeface="Times New Roman" panose="02020603050405020304" pitchFamily="18" charset="0"/>
            </a:endParaRPr>
          </a:p>
        </p:txBody>
      </p:sp>
      <p:sp>
        <p:nvSpPr>
          <p:cNvPr id="4" name="Rectangle 3"/>
          <p:cNvSpPr/>
          <p:nvPr/>
        </p:nvSpPr>
        <p:spPr>
          <a:xfrm>
            <a:off x="5805714" y="721166"/>
            <a:ext cx="3338286" cy="1283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200">
              <a:latin typeface="Gill Sans MT" pitchFamily="34" charset="0"/>
            </a:endParaRPr>
          </a:p>
        </p:txBody>
      </p:sp>
      <p:sp>
        <p:nvSpPr>
          <p:cNvPr id="13" name="Slide Number Placeholder 5"/>
          <p:cNvSpPr txBox="1">
            <a:spLocks/>
          </p:cNvSpPr>
          <p:nvPr/>
        </p:nvSpPr>
        <p:spPr bwMode="auto">
          <a:xfrm>
            <a:off x="8262264" y="4711704"/>
            <a:ext cx="765622"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wrap="square" lIns="0" tIns="0" rIns="0" bIns="0" numCol="1" anchor="ctr" anchorCtr="0" compatLnSpc="1">
            <a:prstTxWarp prst="textNoShape">
              <a:avLst/>
            </a:prstTxWarp>
            <a:noAutofit/>
          </a:bodyPr>
          <a:lstStyle>
            <a:defPPr marR="0" lvl="0" algn="l" rtl="0">
              <a:lnSpc>
                <a:spcPct val="100000"/>
              </a:lnSpc>
              <a:spcBef>
                <a:spcPts val="0"/>
              </a:spcBef>
              <a:spcAft>
                <a:spcPts val="0"/>
              </a:spcAft>
            </a:defPPr>
            <a:lvl1pPr marR="0" lvl="0" algn="r" rtl="0" eaLnBrk="0" hangingPunct="0">
              <a:lnSpc>
                <a:spcPct val="100000"/>
              </a:lnSpc>
              <a:spcBef>
                <a:spcPts val="0"/>
              </a:spcBef>
              <a:spcAft>
                <a:spcPts val="0"/>
              </a:spcAft>
              <a:buClr>
                <a:srgbClr val="000000"/>
              </a:buClr>
              <a:buFont typeface="Arial"/>
              <a:buNone/>
              <a:defRPr sz="1500" b="0" i="0" u="none" strike="noStrike" cap="none">
                <a:solidFill>
                  <a:schemeClr val="tx1"/>
                </a:solidFill>
                <a:latin typeface="Arial" charset="0"/>
                <a:ea typeface="Bebas Neue"/>
                <a:cs typeface="Bebas Neue"/>
                <a:sym typeface="Bebas Neue"/>
              </a:defRPr>
            </a:lvl1pPr>
            <a:lvl2pPr marL="742950" marR="0" lvl="1" indent="-285750" algn="r" rtl="0" eaLnBrk="0" hangingPunct="0">
              <a:lnSpc>
                <a:spcPct val="100000"/>
              </a:lnSpc>
              <a:spcBef>
                <a:spcPts val="0"/>
              </a:spcBef>
              <a:spcAft>
                <a:spcPts val="0"/>
              </a:spcAft>
              <a:buClr>
                <a:srgbClr val="000000"/>
              </a:buClr>
              <a:buFont typeface="Arial"/>
              <a:buNone/>
              <a:defRPr sz="1500" b="0" i="0" u="none" strike="noStrike" cap="none">
                <a:solidFill>
                  <a:schemeClr val="tx1"/>
                </a:solidFill>
                <a:latin typeface="Arial" charset="0"/>
                <a:ea typeface="Bebas Neue"/>
                <a:cs typeface="Bebas Neue"/>
                <a:sym typeface="Bebas Neue"/>
              </a:defRPr>
            </a:lvl2pPr>
            <a:lvl3pPr marL="1143000" marR="0" lvl="2" indent="-228600" algn="r" rtl="0" eaLnBrk="0" hangingPunct="0">
              <a:lnSpc>
                <a:spcPct val="100000"/>
              </a:lnSpc>
              <a:spcBef>
                <a:spcPts val="0"/>
              </a:spcBef>
              <a:spcAft>
                <a:spcPts val="0"/>
              </a:spcAft>
              <a:buClr>
                <a:srgbClr val="000000"/>
              </a:buClr>
              <a:buFont typeface="Arial"/>
              <a:buNone/>
              <a:defRPr sz="1500" b="0" i="0" u="none" strike="noStrike" cap="none">
                <a:solidFill>
                  <a:schemeClr val="tx1"/>
                </a:solidFill>
                <a:latin typeface="Arial" charset="0"/>
                <a:ea typeface="Bebas Neue"/>
                <a:cs typeface="Bebas Neue"/>
                <a:sym typeface="Bebas Neue"/>
              </a:defRPr>
            </a:lvl3pPr>
            <a:lvl4pPr marL="1600200" marR="0" lvl="3" indent="-228600" algn="r" rtl="0" eaLnBrk="0" hangingPunct="0">
              <a:lnSpc>
                <a:spcPct val="100000"/>
              </a:lnSpc>
              <a:spcBef>
                <a:spcPts val="0"/>
              </a:spcBef>
              <a:spcAft>
                <a:spcPts val="0"/>
              </a:spcAft>
              <a:buClr>
                <a:srgbClr val="000000"/>
              </a:buClr>
              <a:buFont typeface="Arial"/>
              <a:buNone/>
              <a:defRPr sz="1500" b="0" i="0" u="none" strike="noStrike" cap="none">
                <a:solidFill>
                  <a:schemeClr val="tx1"/>
                </a:solidFill>
                <a:latin typeface="Arial" charset="0"/>
                <a:ea typeface="Bebas Neue"/>
                <a:cs typeface="Bebas Neue"/>
                <a:sym typeface="Bebas Neue"/>
              </a:defRPr>
            </a:lvl4pPr>
            <a:lvl5pPr marL="2057400" marR="0" lvl="4" indent="-228600" algn="r" rtl="0" eaLnBrk="0" hangingPunct="0">
              <a:lnSpc>
                <a:spcPct val="100000"/>
              </a:lnSpc>
              <a:spcBef>
                <a:spcPts val="0"/>
              </a:spcBef>
              <a:spcAft>
                <a:spcPts val="0"/>
              </a:spcAft>
              <a:buClr>
                <a:srgbClr val="000000"/>
              </a:buClr>
              <a:buFont typeface="Arial"/>
              <a:buNone/>
              <a:defRPr sz="1500" b="0" i="0" u="none" strike="noStrike" cap="none">
                <a:solidFill>
                  <a:schemeClr val="tx1"/>
                </a:solidFill>
                <a:latin typeface="Arial" charset="0"/>
                <a:ea typeface="Bebas Neue"/>
                <a:cs typeface="Bebas Neue"/>
                <a:sym typeface="Bebas Neue"/>
              </a:defRPr>
            </a:lvl5pPr>
            <a:lvl6pPr marL="2514600" marR="0" lvl="5" indent="-228600" algn="r" rtl="0" eaLnBrk="0" fontAlgn="base" hangingPunct="0">
              <a:lnSpc>
                <a:spcPct val="100000"/>
              </a:lnSpc>
              <a:spcBef>
                <a:spcPct val="0"/>
              </a:spcBef>
              <a:spcAft>
                <a:spcPct val="0"/>
              </a:spcAft>
              <a:buClr>
                <a:srgbClr val="000000"/>
              </a:buClr>
              <a:buFont typeface="Arial"/>
              <a:buNone/>
              <a:defRPr sz="1500" b="0" i="0" u="none" strike="noStrike" cap="none">
                <a:solidFill>
                  <a:schemeClr val="tx1"/>
                </a:solidFill>
                <a:latin typeface="Arial" charset="0"/>
                <a:ea typeface="Bebas Neue"/>
                <a:cs typeface="Bebas Neue"/>
                <a:sym typeface="Bebas Neue"/>
              </a:defRPr>
            </a:lvl6pPr>
            <a:lvl7pPr marL="2971800" marR="0" lvl="6" indent="-228600" algn="r" rtl="0" eaLnBrk="0" fontAlgn="base" hangingPunct="0">
              <a:lnSpc>
                <a:spcPct val="100000"/>
              </a:lnSpc>
              <a:spcBef>
                <a:spcPct val="0"/>
              </a:spcBef>
              <a:spcAft>
                <a:spcPct val="0"/>
              </a:spcAft>
              <a:buClr>
                <a:srgbClr val="000000"/>
              </a:buClr>
              <a:buFont typeface="Arial"/>
              <a:buNone/>
              <a:defRPr sz="1500" b="0" i="0" u="none" strike="noStrike" cap="none">
                <a:solidFill>
                  <a:schemeClr val="tx1"/>
                </a:solidFill>
                <a:latin typeface="Arial" charset="0"/>
                <a:ea typeface="Bebas Neue"/>
                <a:cs typeface="Bebas Neue"/>
                <a:sym typeface="Bebas Neue"/>
              </a:defRPr>
            </a:lvl7pPr>
            <a:lvl8pPr marL="3429000" marR="0" lvl="7" indent="-228600" algn="r" rtl="0" eaLnBrk="0" fontAlgn="base" hangingPunct="0">
              <a:lnSpc>
                <a:spcPct val="100000"/>
              </a:lnSpc>
              <a:spcBef>
                <a:spcPct val="0"/>
              </a:spcBef>
              <a:spcAft>
                <a:spcPct val="0"/>
              </a:spcAft>
              <a:buClr>
                <a:srgbClr val="000000"/>
              </a:buClr>
              <a:buFont typeface="Arial"/>
              <a:buNone/>
              <a:defRPr sz="1500" b="0" i="0" u="none" strike="noStrike" cap="none">
                <a:solidFill>
                  <a:schemeClr val="tx1"/>
                </a:solidFill>
                <a:latin typeface="Arial" charset="0"/>
                <a:ea typeface="Bebas Neue"/>
                <a:cs typeface="Bebas Neue"/>
                <a:sym typeface="Bebas Neue"/>
              </a:defRPr>
            </a:lvl8pPr>
            <a:lvl9pPr marL="3886200" marR="0" lvl="8" indent="-228600" algn="r" rtl="0" eaLnBrk="0" fontAlgn="base" hangingPunct="0">
              <a:lnSpc>
                <a:spcPct val="100000"/>
              </a:lnSpc>
              <a:spcBef>
                <a:spcPct val="0"/>
              </a:spcBef>
              <a:spcAft>
                <a:spcPct val="0"/>
              </a:spcAft>
              <a:buClr>
                <a:srgbClr val="000000"/>
              </a:buClr>
              <a:buFont typeface="Arial"/>
              <a:buNone/>
              <a:defRPr sz="1500" b="0" i="0" u="none" strike="noStrike" cap="none">
                <a:solidFill>
                  <a:schemeClr val="tx1"/>
                </a:solidFill>
                <a:latin typeface="Arial" charset="0"/>
                <a:ea typeface="Bebas Neue"/>
                <a:cs typeface="Bebas Neue"/>
                <a:sym typeface="Bebas Neue"/>
              </a:defRPr>
            </a:lvl9pPr>
          </a:lstStyle>
          <a:p>
            <a:pPr eaLnBrk="1" hangingPunct="1"/>
            <a:endParaRPr lang="en-US" altLang="en-US" sz="1400" dirty="0">
              <a:latin typeface="Gill Sans MT" pitchFamily="34" charset="0"/>
            </a:endParaRPr>
          </a:p>
        </p:txBody>
      </p:sp>
      <p:sp>
        <p:nvSpPr>
          <p:cNvPr id="14" name="Rectangle 3"/>
          <p:cNvSpPr>
            <a:spLocks noChangeArrowheads="1"/>
          </p:cNvSpPr>
          <p:nvPr/>
        </p:nvSpPr>
        <p:spPr bwMode="auto">
          <a:xfrm>
            <a:off x="2471064" y="1184735"/>
            <a:ext cx="2057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sz="1200">
              <a:latin typeface="Gill Sans MT" pitchFamily="34" charset="0"/>
            </a:endParaRPr>
          </a:p>
        </p:txBody>
      </p:sp>
      <p:sp>
        <p:nvSpPr>
          <p:cNvPr id="15" name="Rectangle 4"/>
          <p:cNvSpPr>
            <a:spLocks noChangeArrowheads="1"/>
          </p:cNvSpPr>
          <p:nvPr/>
        </p:nvSpPr>
        <p:spPr bwMode="auto">
          <a:xfrm>
            <a:off x="1861464" y="1184735"/>
            <a:ext cx="4038600" cy="400050"/>
          </a:xfrm>
          <a:prstGeom prst="rect">
            <a:avLst/>
          </a:prstGeom>
          <a:solidFill>
            <a:srgbClr val="CCFFFF"/>
          </a:solidFill>
          <a:ln w="6350">
            <a:solidFill>
              <a:schemeClr val="tx1"/>
            </a:solidFill>
            <a:miter lim="800000"/>
            <a:headEnd/>
            <a:tailEnd/>
          </a:ln>
        </p:spPr>
        <p:txBody>
          <a:bodyPr wrap="none" lIns="91435" tIns="45718" rIns="91435" bIns="45718" anchor="ctr"/>
          <a:lstStyle/>
          <a:p>
            <a:pPr algn="ctr"/>
            <a:r>
              <a:rPr lang="en-US" altLang="en-US" sz="2400" b="1" dirty="0">
                <a:solidFill>
                  <a:srgbClr val="321900"/>
                </a:solidFill>
                <a:latin typeface="Gill Sans MT" pitchFamily="34" charset="0"/>
              </a:rPr>
              <a:t>Standards on Auditing</a:t>
            </a:r>
          </a:p>
        </p:txBody>
      </p:sp>
      <p:sp>
        <p:nvSpPr>
          <p:cNvPr id="16" name="Rectangle 5"/>
          <p:cNvSpPr>
            <a:spLocks noChangeArrowheads="1"/>
          </p:cNvSpPr>
          <p:nvPr/>
        </p:nvSpPr>
        <p:spPr bwMode="auto">
          <a:xfrm>
            <a:off x="794664" y="1983646"/>
            <a:ext cx="2895600" cy="572690"/>
          </a:xfrm>
          <a:prstGeom prst="rect">
            <a:avLst/>
          </a:prstGeom>
          <a:solidFill>
            <a:srgbClr val="FFFF99">
              <a:alpha val="59999"/>
            </a:srgbClr>
          </a:solidFill>
          <a:ln w="6350">
            <a:solidFill>
              <a:schemeClr val="tx1"/>
            </a:solidFill>
            <a:miter lim="800000"/>
            <a:headEnd/>
            <a:tailEnd/>
          </a:ln>
        </p:spPr>
        <p:txBody>
          <a:bodyPr wrap="none" lIns="91435" tIns="45718" rIns="91435" bIns="45718" anchor="ctr"/>
          <a:lstStyle/>
          <a:p>
            <a:pPr algn="ctr"/>
            <a:r>
              <a:rPr lang="en-US" altLang="en-US" sz="2000" b="1" dirty="0">
                <a:solidFill>
                  <a:srgbClr val="321900"/>
                </a:solidFill>
                <a:latin typeface="Gill Sans MT" pitchFamily="34" charset="0"/>
              </a:rPr>
              <a:t>Requirements Section</a:t>
            </a:r>
          </a:p>
        </p:txBody>
      </p:sp>
      <p:sp>
        <p:nvSpPr>
          <p:cNvPr id="17" name="Rectangle 6"/>
          <p:cNvSpPr>
            <a:spLocks noChangeArrowheads="1"/>
          </p:cNvSpPr>
          <p:nvPr/>
        </p:nvSpPr>
        <p:spPr bwMode="auto">
          <a:xfrm>
            <a:off x="4299864" y="1984835"/>
            <a:ext cx="3810000" cy="571500"/>
          </a:xfrm>
          <a:prstGeom prst="rect">
            <a:avLst/>
          </a:prstGeom>
          <a:solidFill>
            <a:srgbClr val="CCCCFF"/>
          </a:solidFill>
          <a:ln w="6350">
            <a:solidFill>
              <a:schemeClr val="tx1"/>
            </a:solidFill>
            <a:miter lim="800000"/>
            <a:headEnd/>
            <a:tailEnd/>
          </a:ln>
        </p:spPr>
        <p:txBody>
          <a:bodyPr wrap="none" lIns="91435" tIns="45718" rIns="91435" bIns="45718" anchor="ctr"/>
          <a:lstStyle/>
          <a:p>
            <a:pPr algn="ctr"/>
            <a:r>
              <a:rPr lang="en-US" altLang="en-US" sz="2000" b="1" dirty="0">
                <a:solidFill>
                  <a:srgbClr val="321900"/>
                </a:solidFill>
                <a:latin typeface="Gill Sans MT" pitchFamily="34" charset="0"/>
              </a:rPr>
              <a:t>Application Material Section</a:t>
            </a:r>
          </a:p>
        </p:txBody>
      </p:sp>
      <p:sp>
        <p:nvSpPr>
          <p:cNvPr id="18" name="Rectangle 7"/>
          <p:cNvSpPr>
            <a:spLocks noChangeArrowheads="1"/>
          </p:cNvSpPr>
          <p:nvPr/>
        </p:nvSpPr>
        <p:spPr bwMode="auto">
          <a:xfrm>
            <a:off x="489864" y="3013535"/>
            <a:ext cx="2743200" cy="1657350"/>
          </a:xfrm>
          <a:prstGeom prst="rect">
            <a:avLst/>
          </a:prstGeom>
          <a:solidFill>
            <a:srgbClr val="FFFF99">
              <a:alpha val="59999"/>
            </a:srgbClr>
          </a:solidFill>
          <a:ln w="6350">
            <a:solidFill>
              <a:schemeClr val="tx1"/>
            </a:solidFill>
            <a:miter lim="800000"/>
            <a:headEnd/>
            <a:tailEnd/>
          </a:ln>
        </p:spPr>
        <p:txBody>
          <a:bodyPr wrap="none" lIns="91435" tIns="45718" rIns="91435" bIns="45718" anchor="ctr"/>
          <a:lstStyle/>
          <a:p>
            <a:pPr>
              <a:buFontTx/>
              <a:buChar char="•"/>
            </a:pPr>
            <a:r>
              <a:rPr lang="en-US" altLang="en-US" sz="2000" b="1" dirty="0">
                <a:solidFill>
                  <a:srgbClr val="321900"/>
                </a:solidFill>
                <a:latin typeface="Gill Sans MT" pitchFamily="34" charset="0"/>
              </a:rPr>
              <a:t>Introduction</a:t>
            </a:r>
          </a:p>
          <a:p>
            <a:pPr>
              <a:buFontTx/>
              <a:buChar char="•"/>
            </a:pPr>
            <a:r>
              <a:rPr lang="en-US" altLang="en-US" sz="2000" b="1" dirty="0">
                <a:solidFill>
                  <a:srgbClr val="321900"/>
                </a:solidFill>
                <a:latin typeface="Gill Sans MT" pitchFamily="34" charset="0"/>
              </a:rPr>
              <a:t>Objective</a:t>
            </a:r>
          </a:p>
          <a:p>
            <a:pPr>
              <a:buFontTx/>
              <a:buChar char="•"/>
            </a:pPr>
            <a:r>
              <a:rPr lang="en-US" altLang="en-US" sz="2000" b="1" dirty="0">
                <a:solidFill>
                  <a:srgbClr val="321900"/>
                </a:solidFill>
                <a:latin typeface="Gill Sans MT" pitchFamily="34" charset="0"/>
              </a:rPr>
              <a:t>Definitions</a:t>
            </a:r>
          </a:p>
          <a:p>
            <a:pPr>
              <a:buFontTx/>
              <a:buChar char="•"/>
            </a:pPr>
            <a:r>
              <a:rPr lang="en-US" altLang="en-US" sz="2000" b="1" dirty="0">
                <a:solidFill>
                  <a:srgbClr val="321900"/>
                </a:solidFill>
                <a:latin typeface="Gill Sans MT" pitchFamily="34" charset="0"/>
              </a:rPr>
              <a:t>Requirements</a:t>
            </a:r>
          </a:p>
          <a:p>
            <a:endParaRPr lang="en-US" altLang="en-US" sz="1600" b="1" dirty="0">
              <a:solidFill>
                <a:srgbClr val="321900"/>
              </a:solidFill>
              <a:latin typeface="Gill Sans MT" pitchFamily="34" charset="0"/>
            </a:endParaRPr>
          </a:p>
        </p:txBody>
      </p:sp>
      <p:sp>
        <p:nvSpPr>
          <p:cNvPr id="19" name="Rectangle 8"/>
          <p:cNvSpPr>
            <a:spLocks noChangeArrowheads="1"/>
          </p:cNvSpPr>
          <p:nvPr/>
        </p:nvSpPr>
        <p:spPr bwMode="auto">
          <a:xfrm>
            <a:off x="4299864" y="3013535"/>
            <a:ext cx="3048000" cy="571500"/>
          </a:xfrm>
          <a:prstGeom prst="rect">
            <a:avLst/>
          </a:prstGeom>
          <a:solidFill>
            <a:srgbClr val="CCCCFF"/>
          </a:solidFill>
          <a:ln w="6350">
            <a:solidFill>
              <a:schemeClr val="tx1"/>
            </a:solidFill>
            <a:miter lim="800000"/>
            <a:headEnd/>
            <a:tailEnd/>
          </a:ln>
        </p:spPr>
        <p:txBody>
          <a:bodyPr wrap="none" lIns="91435" tIns="45718" rIns="91435" bIns="45718" anchor="ctr"/>
          <a:lstStyle/>
          <a:p>
            <a:pPr>
              <a:buFontTx/>
              <a:buChar char="•"/>
            </a:pPr>
            <a:r>
              <a:rPr lang="en-US" altLang="en-US" sz="2000" b="1" dirty="0">
                <a:solidFill>
                  <a:srgbClr val="321900"/>
                </a:solidFill>
                <a:latin typeface="Gill Sans MT" pitchFamily="34" charset="0"/>
              </a:rPr>
              <a:t>Explanatory guidance</a:t>
            </a:r>
          </a:p>
          <a:p>
            <a:pPr>
              <a:buFontTx/>
              <a:buChar char="•"/>
            </a:pPr>
            <a:r>
              <a:rPr lang="en-US" altLang="en-US" sz="2000" b="1" dirty="0">
                <a:solidFill>
                  <a:srgbClr val="321900"/>
                </a:solidFill>
                <a:latin typeface="Gill Sans MT" pitchFamily="34" charset="0"/>
              </a:rPr>
              <a:t>Appendices</a:t>
            </a:r>
          </a:p>
        </p:txBody>
      </p:sp>
      <p:sp>
        <p:nvSpPr>
          <p:cNvPr id="20" name="AutoShape 9"/>
          <p:cNvSpPr>
            <a:spLocks noChangeArrowheads="1"/>
          </p:cNvSpPr>
          <p:nvPr/>
        </p:nvSpPr>
        <p:spPr bwMode="auto">
          <a:xfrm>
            <a:off x="2775864" y="1584785"/>
            <a:ext cx="381000" cy="400050"/>
          </a:xfrm>
          <a:prstGeom prst="downArrow">
            <a:avLst>
              <a:gd name="adj1" fmla="val 50000"/>
              <a:gd name="adj2" fmla="val 35000"/>
            </a:avLst>
          </a:prstGeom>
          <a:solidFill>
            <a:srgbClr val="FF0000"/>
          </a:solidFill>
          <a:ln w="6350">
            <a:solidFill>
              <a:schemeClr val="tx1"/>
            </a:solidFill>
            <a:miter lim="800000"/>
            <a:headEnd/>
            <a:tailEnd/>
          </a:ln>
        </p:spPr>
        <p:txBody>
          <a:bodyPr wrap="none" anchor="ctr"/>
          <a:lstStyle/>
          <a:p>
            <a:endParaRPr lang="en-US" altLang="en-US" sz="1200">
              <a:latin typeface="Gill Sans MT" pitchFamily="34" charset="0"/>
            </a:endParaRPr>
          </a:p>
        </p:txBody>
      </p:sp>
      <p:sp>
        <p:nvSpPr>
          <p:cNvPr id="21" name="AutoShape 10"/>
          <p:cNvSpPr>
            <a:spLocks noChangeArrowheads="1"/>
          </p:cNvSpPr>
          <p:nvPr/>
        </p:nvSpPr>
        <p:spPr bwMode="auto">
          <a:xfrm>
            <a:off x="4757064" y="1584785"/>
            <a:ext cx="381000" cy="400050"/>
          </a:xfrm>
          <a:prstGeom prst="downArrow">
            <a:avLst>
              <a:gd name="adj1" fmla="val 50000"/>
              <a:gd name="adj2" fmla="val 35000"/>
            </a:avLst>
          </a:prstGeom>
          <a:solidFill>
            <a:srgbClr val="FF0000"/>
          </a:solidFill>
          <a:ln w="6350">
            <a:solidFill>
              <a:schemeClr val="tx1"/>
            </a:solidFill>
            <a:miter lim="800000"/>
            <a:headEnd/>
            <a:tailEnd/>
          </a:ln>
        </p:spPr>
        <p:txBody>
          <a:bodyPr wrap="none" anchor="ctr"/>
          <a:lstStyle/>
          <a:p>
            <a:endParaRPr lang="en-US" altLang="en-US" sz="1200">
              <a:latin typeface="Gill Sans MT" pitchFamily="34" charset="0"/>
            </a:endParaRPr>
          </a:p>
        </p:txBody>
      </p:sp>
      <p:sp>
        <p:nvSpPr>
          <p:cNvPr id="22" name="AutoShape 11"/>
          <p:cNvSpPr>
            <a:spLocks noChangeArrowheads="1"/>
          </p:cNvSpPr>
          <p:nvPr/>
        </p:nvSpPr>
        <p:spPr bwMode="auto">
          <a:xfrm>
            <a:off x="2013864" y="2556335"/>
            <a:ext cx="381000" cy="457200"/>
          </a:xfrm>
          <a:prstGeom prst="downArrow">
            <a:avLst>
              <a:gd name="adj1" fmla="val 50000"/>
              <a:gd name="adj2" fmla="val 40000"/>
            </a:avLst>
          </a:prstGeom>
          <a:solidFill>
            <a:srgbClr val="FF0000"/>
          </a:solidFill>
          <a:ln w="6350">
            <a:solidFill>
              <a:schemeClr val="tx1"/>
            </a:solidFill>
            <a:miter lim="800000"/>
            <a:headEnd/>
            <a:tailEnd/>
          </a:ln>
        </p:spPr>
        <p:txBody>
          <a:bodyPr wrap="none" anchor="ctr"/>
          <a:lstStyle/>
          <a:p>
            <a:endParaRPr lang="en-US" altLang="en-US" sz="1200">
              <a:latin typeface="Gill Sans MT" pitchFamily="34" charset="0"/>
            </a:endParaRPr>
          </a:p>
        </p:txBody>
      </p:sp>
      <p:sp>
        <p:nvSpPr>
          <p:cNvPr id="23" name="AutoShape 12"/>
          <p:cNvSpPr>
            <a:spLocks noChangeArrowheads="1"/>
          </p:cNvSpPr>
          <p:nvPr/>
        </p:nvSpPr>
        <p:spPr bwMode="auto">
          <a:xfrm>
            <a:off x="5138064" y="2556335"/>
            <a:ext cx="381000" cy="457200"/>
          </a:xfrm>
          <a:prstGeom prst="downArrow">
            <a:avLst>
              <a:gd name="adj1" fmla="val 50000"/>
              <a:gd name="adj2" fmla="val 40000"/>
            </a:avLst>
          </a:prstGeom>
          <a:solidFill>
            <a:srgbClr val="FF0000"/>
          </a:solidFill>
          <a:ln w="6350">
            <a:solidFill>
              <a:schemeClr val="tx1"/>
            </a:solidFill>
            <a:miter lim="800000"/>
            <a:headEnd/>
            <a:tailEnd/>
          </a:ln>
        </p:spPr>
        <p:txBody>
          <a:bodyPr wrap="none" anchor="ctr"/>
          <a:lstStyle/>
          <a:p>
            <a:endParaRPr lang="en-US" altLang="en-US" sz="1200">
              <a:latin typeface="Gill Sans MT" pitchFamily="34" charset="0"/>
            </a:endParaRPr>
          </a:p>
        </p:txBody>
      </p:sp>
      <p:sp>
        <p:nvSpPr>
          <p:cNvPr id="24" name="Rectangle 13"/>
          <p:cNvSpPr>
            <a:spLocks noChangeArrowheads="1"/>
          </p:cNvSpPr>
          <p:nvPr/>
        </p:nvSpPr>
        <p:spPr bwMode="auto">
          <a:xfrm>
            <a:off x="3614064" y="3683004"/>
            <a:ext cx="4876800" cy="1028700"/>
          </a:xfrm>
          <a:prstGeom prst="rect">
            <a:avLst/>
          </a:prstGeom>
          <a:solidFill>
            <a:srgbClr val="CCFFCC"/>
          </a:solidFill>
          <a:ln w="63500">
            <a:solidFill>
              <a:srgbClr val="FF0000"/>
            </a:solidFill>
            <a:prstDash val="sysDot"/>
            <a:miter lim="800000"/>
            <a:headEnd/>
            <a:tailEnd/>
          </a:ln>
        </p:spPr>
        <p:txBody>
          <a:bodyPr wrap="none" anchor="ctr"/>
          <a:lstStyle/>
          <a:p>
            <a:pPr algn="ctr">
              <a:lnSpc>
                <a:spcPct val="90000"/>
              </a:lnSpc>
              <a:spcBef>
                <a:spcPct val="20000"/>
              </a:spcBef>
              <a:buClr>
                <a:schemeClr val="bg2"/>
              </a:buClr>
              <a:buSzPct val="75000"/>
              <a:buFont typeface="Wingdings" pitchFamily="2" charset="2"/>
              <a:buNone/>
            </a:pPr>
            <a:r>
              <a:rPr lang="en-US" altLang="en-US" sz="1800" b="1" dirty="0">
                <a:solidFill>
                  <a:srgbClr val="000066"/>
                </a:solidFill>
                <a:latin typeface="Gill Sans MT" pitchFamily="34" charset="0"/>
              </a:rPr>
              <a:t>Application material &amp; Appendices </a:t>
            </a:r>
            <a:br>
              <a:rPr lang="en-US" altLang="en-US" sz="1800" b="1" dirty="0">
                <a:solidFill>
                  <a:srgbClr val="000066"/>
                </a:solidFill>
                <a:latin typeface="Gill Sans MT" pitchFamily="34" charset="0"/>
              </a:rPr>
            </a:br>
            <a:r>
              <a:rPr lang="en-US" altLang="en-US" sz="1800" b="1" dirty="0">
                <a:solidFill>
                  <a:srgbClr val="000066"/>
                </a:solidFill>
                <a:latin typeface="Gill Sans MT" pitchFamily="34" charset="0"/>
              </a:rPr>
              <a:t>are integral part of SA </a:t>
            </a:r>
            <a:br>
              <a:rPr lang="en-US" altLang="en-US" sz="1800" b="1" dirty="0">
                <a:solidFill>
                  <a:srgbClr val="000066"/>
                </a:solidFill>
                <a:latin typeface="Gill Sans MT" pitchFamily="34" charset="0"/>
              </a:rPr>
            </a:br>
            <a:r>
              <a:rPr lang="en-US" altLang="en-US" sz="1800" b="1" dirty="0">
                <a:solidFill>
                  <a:srgbClr val="000066"/>
                </a:solidFill>
                <a:latin typeface="Gill Sans MT" pitchFamily="34" charset="0"/>
              </a:rPr>
              <a:t>but do not impose requirement.</a:t>
            </a:r>
          </a:p>
        </p:txBody>
      </p:sp>
    </p:spTree>
    <p:extLst>
      <p:ext uri="{BB962C8B-B14F-4D97-AF65-F5344CB8AC3E}">
        <p14:creationId xmlns:p14="http://schemas.microsoft.com/office/powerpoint/2010/main" val="3036613286"/>
      </p:ext>
    </p:extLst>
  </p:cSld>
  <p:clrMapOvr>
    <a:masterClrMapping/>
  </p:clrMapOvr>
  <p:transition spd="slow" advClick="0" advTm="2000">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61258" y="1125177"/>
            <a:ext cx="8708571" cy="3221395"/>
          </a:xfrm>
          <a:prstGeom prst="rect">
            <a:avLst/>
          </a:prstGeom>
        </p:spPr>
        <p:txBody>
          <a:bodyPr wrap="square">
            <a:spAutoFit/>
          </a:bodyPr>
          <a:lstStyle/>
          <a:p>
            <a:pPr marL="540000" lvl="2" indent="-342900" algn="just">
              <a:lnSpc>
                <a:spcPts val="2200"/>
              </a:lnSpc>
              <a:spcBef>
                <a:spcPts val="300"/>
              </a:spcBef>
              <a:spcAft>
                <a:spcPts val="300"/>
              </a:spcAft>
              <a:buSzPct val="100000"/>
              <a:buFont typeface="Wingdings" panose="05000000000000000000" pitchFamily="2" charset="2"/>
              <a:buChar char="Ø"/>
            </a:pPr>
            <a:r>
              <a:rPr lang="en-IN" sz="2200" dirty="0">
                <a:solidFill>
                  <a:schemeClr val="tx1"/>
                </a:solidFill>
                <a:latin typeface="Gill Sans MT" pitchFamily="34" charset="0"/>
                <a:cs typeface="Times New Roman" panose="02020603050405020304" pitchFamily="18" charset="0"/>
              </a:rPr>
              <a:t>SAs are based on corresponding International Standards on Auditing (ISAs) issued by International Auditing and Assurance Standards Board (IAASB) of IFAC. ISAs are global benchmark for audit quality</a:t>
            </a:r>
          </a:p>
          <a:p>
            <a:pPr marL="540000" lvl="2" indent="-342900" algn="just">
              <a:lnSpc>
                <a:spcPts val="2200"/>
              </a:lnSpc>
              <a:spcBef>
                <a:spcPts val="300"/>
              </a:spcBef>
              <a:spcAft>
                <a:spcPts val="300"/>
              </a:spcAft>
              <a:buSzPct val="100000"/>
              <a:buFont typeface="Wingdings" panose="05000000000000000000" pitchFamily="2" charset="2"/>
              <a:buChar char="Ø"/>
            </a:pPr>
            <a:r>
              <a:rPr lang="en-IN" sz="2200" dirty="0">
                <a:solidFill>
                  <a:schemeClr val="tx1"/>
                </a:solidFill>
                <a:latin typeface="Gill Sans MT" pitchFamily="34" charset="0"/>
                <a:cs typeface="Times New Roman" panose="02020603050405020304" pitchFamily="18" charset="0"/>
              </a:rPr>
              <a:t>SAs are issued after following a rigorous “Due Process” which includes public consultation on exposure draft of standards </a:t>
            </a:r>
          </a:p>
          <a:p>
            <a:pPr marL="540000" lvl="2" indent="-342900" algn="just">
              <a:lnSpc>
                <a:spcPts val="2200"/>
              </a:lnSpc>
              <a:spcBef>
                <a:spcPts val="300"/>
              </a:spcBef>
              <a:spcAft>
                <a:spcPts val="300"/>
              </a:spcAft>
              <a:buSzPct val="100000"/>
              <a:buFont typeface="Wingdings" panose="05000000000000000000" pitchFamily="2" charset="2"/>
              <a:buChar char="Ø"/>
            </a:pPr>
            <a:r>
              <a:rPr lang="en-IN" sz="2200" dirty="0">
                <a:solidFill>
                  <a:schemeClr val="tx1"/>
                </a:solidFill>
                <a:latin typeface="Gill Sans MT" pitchFamily="34" charset="0"/>
                <a:cs typeface="Times New Roman" panose="02020603050405020304" pitchFamily="18" charset="0"/>
              </a:rPr>
              <a:t>SAs apply to audit of all entities </a:t>
            </a:r>
          </a:p>
          <a:p>
            <a:pPr marL="540000" lvl="2" indent="-342900" algn="just">
              <a:lnSpc>
                <a:spcPts val="2200"/>
              </a:lnSpc>
              <a:spcBef>
                <a:spcPts val="300"/>
              </a:spcBef>
              <a:spcAft>
                <a:spcPts val="300"/>
              </a:spcAft>
              <a:buSzPct val="100000"/>
              <a:buFont typeface="Wingdings" panose="05000000000000000000" pitchFamily="2" charset="2"/>
              <a:buChar char="Ø"/>
            </a:pPr>
            <a:r>
              <a:rPr lang="en-IN" sz="2200" dirty="0">
                <a:solidFill>
                  <a:schemeClr val="tx1"/>
                </a:solidFill>
                <a:latin typeface="Gill Sans MT" pitchFamily="34" charset="0"/>
                <a:cs typeface="Times New Roman" panose="02020603050405020304" pitchFamily="18" charset="0"/>
              </a:rPr>
              <a:t>Compliance with SAs is mandatory for auditors</a:t>
            </a:r>
          </a:p>
          <a:p>
            <a:pPr marL="540000" lvl="2" indent="-342900" algn="just">
              <a:lnSpc>
                <a:spcPts val="2200"/>
              </a:lnSpc>
              <a:spcBef>
                <a:spcPts val="300"/>
              </a:spcBef>
              <a:spcAft>
                <a:spcPts val="300"/>
              </a:spcAft>
              <a:buSzPct val="100000"/>
              <a:buFont typeface="Wingdings" panose="05000000000000000000" pitchFamily="2" charset="2"/>
              <a:buChar char="Ø"/>
            </a:pPr>
            <a:r>
              <a:rPr lang="en-IN" sz="2200" dirty="0">
                <a:solidFill>
                  <a:schemeClr val="tx1"/>
                </a:solidFill>
                <a:latin typeface="Gill Sans MT" pitchFamily="34" charset="0"/>
                <a:cs typeface="Times New Roman" panose="02020603050405020304" pitchFamily="18" charset="0"/>
              </a:rPr>
              <a:t>Section 143(9) of Companies Act, 2013 requires auditors to comply with auditing standards. Hence, legal recognition given to SAs under Companies Act, </a:t>
            </a:r>
            <a:r>
              <a:rPr lang="en-IN" sz="2200" dirty="0" smtClean="0">
                <a:solidFill>
                  <a:schemeClr val="tx1"/>
                </a:solidFill>
                <a:latin typeface="Gill Sans MT" pitchFamily="34" charset="0"/>
                <a:cs typeface="Times New Roman" panose="02020603050405020304" pitchFamily="18" charset="0"/>
              </a:rPr>
              <a:t>2013</a:t>
            </a:r>
            <a:endParaRPr lang="en-IN" sz="2200" dirty="0">
              <a:solidFill>
                <a:schemeClr val="tx1"/>
              </a:solidFill>
              <a:latin typeface="Gill Sans MT" pitchFamily="34" charset="0"/>
              <a:cs typeface="Times New Roman" panose="02020603050405020304" pitchFamily="18" charset="0"/>
            </a:endParaRPr>
          </a:p>
        </p:txBody>
      </p:sp>
      <p:sp>
        <p:nvSpPr>
          <p:cNvPr id="9" name="Rectangle 8"/>
          <p:cNvSpPr/>
          <p:nvPr/>
        </p:nvSpPr>
        <p:spPr>
          <a:xfrm>
            <a:off x="5805714" y="582841"/>
            <a:ext cx="3338286" cy="1283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Rectangle 9"/>
          <p:cNvSpPr/>
          <p:nvPr/>
        </p:nvSpPr>
        <p:spPr>
          <a:xfrm>
            <a:off x="1490951" y="-7958"/>
            <a:ext cx="6745926" cy="584775"/>
          </a:xfrm>
          <a:prstGeom prst="rect">
            <a:avLst/>
          </a:prstGeom>
        </p:spPr>
        <p:txBody>
          <a:bodyPr wrap="square">
            <a:spAutoFit/>
          </a:bodyPr>
          <a:lstStyle/>
          <a:p>
            <a:pPr>
              <a:defRPr/>
            </a:pPr>
            <a:r>
              <a:rPr lang="en-US" sz="3200" b="1" dirty="0" smtClean="0">
                <a:solidFill>
                  <a:srgbClr val="0070C0"/>
                </a:solidFill>
                <a:latin typeface="Gill Sans MT" pitchFamily="34" charset="0"/>
              </a:rPr>
              <a:t>SAs - </a:t>
            </a:r>
            <a:r>
              <a:rPr lang="en-US" sz="3200" b="1" dirty="0">
                <a:solidFill>
                  <a:srgbClr val="0070C0"/>
                </a:solidFill>
                <a:latin typeface="Gill Sans MT" pitchFamily="34" charset="0"/>
              </a:rPr>
              <a:t>Important Points </a:t>
            </a:r>
          </a:p>
        </p:txBody>
      </p:sp>
      <p:sp>
        <p:nvSpPr>
          <p:cNvPr id="11" name="Slide Number Placeholder 1"/>
          <p:cNvSpPr>
            <a:spLocks noGrp="1"/>
          </p:cNvSpPr>
          <p:nvPr>
            <p:ph type="sldNum" idx="12"/>
          </p:nvPr>
        </p:nvSpPr>
        <p:spPr>
          <a:xfrm>
            <a:off x="8404384" y="4673651"/>
            <a:ext cx="548700" cy="393600"/>
          </a:xfrm>
        </p:spPr>
        <p:txBody>
          <a:bodyPr/>
          <a:lstStyle/>
          <a:p>
            <a:pPr marL="0" lvl="0" indent="0" algn="r" rtl="0">
              <a:lnSpc>
                <a:spcPts val="2000"/>
              </a:lnSpc>
              <a:spcBef>
                <a:spcPts val="300"/>
              </a:spcBef>
              <a:buNone/>
            </a:pPr>
            <a:fld id="{00000000-1234-1234-1234-123412341234}" type="slidenum">
              <a:rPr lang="en" sz="1600" smtClean="0">
                <a:latin typeface="Gill Sans MT" pitchFamily="34" charset="0"/>
              </a:rPr>
              <a:pPr marL="0" lvl="0" indent="0" algn="r" rtl="0">
                <a:lnSpc>
                  <a:spcPts val="2000"/>
                </a:lnSpc>
                <a:spcBef>
                  <a:spcPts val="300"/>
                </a:spcBef>
                <a:buNone/>
              </a:pPr>
              <a:t>11</a:t>
            </a:fld>
            <a:endParaRPr lang="en" sz="1600" dirty="0">
              <a:latin typeface="Gill Sans MT" pitchFamily="34" charset="0"/>
            </a:endParaRPr>
          </a:p>
        </p:txBody>
      </p:sp>
    </p:spTree>
    <p:extLst>
      <p:ext uri="{BB962C8B-B14F-4D97-AF65-F5344CB8AC3E}">
        <p14:creationId xmlns:p14="http://schemas.microsoft.com/office/powerpoint/2010/main" val="2125537546"/>
      </p:ext>
    </p:extLst>
  </p:cSld>
  <p:clrMapOvr>
    <a:masterClrMapping/>
  </p:clrMapOvr>
  <p:transition spd="slow" advClick="0" advTm="2000">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61258" y="1125177"/>
            <a:ext cx="8708571" cy="3016210"/>
          </a:xfrm>
          <a:prstGeom prst="rect">
            <a:avLst/>
          </a:prstGeom>
        </p:spPr>
        <p:txBody>
          <a:bodyPr wrap="square">
            <a:spAutoFit/>
          </a:bodyPr>
          <a:lstStyle/>
          <a:p>
            <a:pPr marL="540000" lvl="2" indent="-342900" algn="just">
              <a:lnSpc>
                <a:spcPts val="2200"/>
              </a:lnSpc>
              <a:spcBef>
                <a:spcPts val="300"/>
              </a:spcBef>
              <a:spcAft>
                <a:spcPts val="300"/>
              </a:spcAft>
              <a:buSzPct val="100000"/>
              <a:buFont typeface="Wingdings" panose="05000000000000000000" pitchFamily="2" charset="2"/>
              <a:buChar char="Ø"/>
            </a:pPr>
            <a:r>
              <a:rPr lang="en-IN" sz="2200" dirty="0">
                <a:solidFill>
                  <a:schemeClr val="tx1"/>
                </a:solidFill>
                <a:latin typeface="Gill Sans MT" pitchFamily="34" charset="0"/>
                <a:cs typeface="Times New Roman" panose="02020603050405020304" pitchFamily="18" charset="0"/>
              </a:rPr>
              <a:t>SAs are applied in audit of financial statements by an independent auditor</a:t>
            </a:r>
          </a:p>
          <a:p>
            <a:pPr marL="540000" lvl="2" indent="-342900" algn="just">
              <a:lnSpc>
                <a:spcPts val="2200"/>
              </a:lnSpc>
              <a:spcBef>
                <a:spcPts val="300"/>
              </a:spcBef>
              <a:spcAft>
                <a:spcPts val="300"/>
              </a:spcAft>
              <a:buSzPct val="100000"/>
              <a:buFont typeface="Wingdings" panose="05000000000000000000" pitchFamily="2" charset="2"/>
              <a:buChar char="Ø"/>
            </a:pPr>
            <a:r>
              <a:rPr lang="en-IN" sz="2200" dirty="0">
                <a:solidFill>
                  <a:schemeClr val="tx1"/>
                </a:solidFill>
                <a:latin typeface="Gill Sans MT" pitchFamily="34" charset="0"/>
                <a:cs typeface="Times New Roman" panose="02020603050405020304" pitchFamily="18" charset="0"/>
              </a:rPr>
              <a:t>As per SAs, overall objective of auditor:</a:t>
            </a:r>
          </a:p>
          <a:p>
            <a:pPr marL="900000" lvl="2" indent="-342900" algn="just">
              <a:lnSpc>
                <a:spcPts val="2200"/>
              </a:lnSpc>
              <a:spcBef>
                <a:spcPts val="300"/>
              </a:spcBef>
              <a:spcAft>
                <a:spcPts val="300"/>
              </a:spcAft>
              <a:buSzPct val="100000"/>
              <a:buFont typeface="Wingdings" pitchFamily="2" charset="2"/>
              <a:buChar char="§"/>
            </a:pPr>
            <a:r>
              <a:rPr lang="en-IN" sz="2200" dirty="0">
                <a:solidFill>
                  <a:schemeClr val="tx1"/>
                </a:solidFill>
                <a:latin typeface="Gill Sans MT" pitchFamily="34" charset="0"/>
                <a:cs typeface="Times New Roman" panose="02020603050405020304" pitchFamily="18" charset="0"/>
              </a:rPr>
              <a:t>Obtain reasonable assurance about whether financial statements as a whole are free from material misstatement, whether due to fraud or error. </a:t>
            </a:r>
          </a:p>
          <a:p>
            <a:pPr marL="540000" lvl="2" indent="-342900" algn="just">
              <a:lnSpc>
                <a:spcPts val="2200"/>
              </a:lnSpc>
              <a:spcBef>
                <a:spcPts val="300"/>
              </a:spcBef>
              <a:spcAft>
                <a:spcPts val="300"/>
              </a:spcAft>
              <a:buSzPct val="100000"/>
              <a:buFont typeface="Wingdings" panose="05000000000000000000" pitchFamily="2" charset="2"/>
              <a:buChar char="Ø"/>
            </a:pPr>
            <a:r>
              <a:rPr lang="en-IN" sz="2200" dirty="0">
                <a:solidFill>
                  <a:schemeClr val="tx1"/>
                </a:solidFill>
                <a:latin typeface="Gill Sans MT" pitchFamily="34" charset="0"/>
                <a:cs typeface="Times New Roman" panose="02020603050405020304" pitchFamily="18" charset="0"/>
              </a:rPr>
              <a:t>If auditor is unable to </a:t>
            </a:r>
            <a:r>
              <a:rPr lang="en-IN" sz="2200" dirty="0" err="1">
                <a:solidFill>
                  <a:schemeClr val="tx1"/>
                </a:solidFill>
                <a:latin typeface="Gill Sans MT" pitchFamily="34" charset="0"/>
                <a:cs typeface="Times New Roman" panose="02020603050405020304" pitchFamily="18" charset="0"/>
              </a:rPr>
              <a:t>fulfill</a:t>
            </a:r>
            <a:r>
              <a:rPr lang="en-IN" sz="2200" dirty="0">
                <a:solidFill>
                  <a:schemeClr val="tx1"/>
                </a:solidFill>
                <a:latin typeface="Gill Sans MT" pitchFamily="34" charset="0"/>
                <a:cs typeface="Times New Roman" panose="02020603050405020304" pitchFamily="18" charset="0"/>
              </a:rPr>
              <a:t> overall objective, SAs requires </a:t>
            </a:r>
            <a:r>
              <a:rPr lang="en-IN" sz="2200" dirty="0" smtClean="0">
                <a:solidFill>
                  <a:schemeClr val="tx1"/>
                </a:solidFill>
                <a:latin typeface="Gill Sans MT" pitchFamily="34" charset="0"/>
                <a:cs typeface="Times New Roman" panose="02020603050405020304" pitchFamily="18" charset="0"/>
              </a:rPr>
              <a:t>auditor </a:t>
            </a:r>
            <a:r>
              <a:rPr lang="en-IN" sz="2200" dirty="0">
                <a:solidFill>
                  <a:schemeClr val="tx1"/>
                </a:solidFill>
                <a:latin typeface="Gill Sans MT" pitchFamily="34" charset="0"/>
                <a:cs typeface="Times New Roman" panose="02020603050405020304" pitchFamily="18" charset="0"/>
              </a:rPr>
              <a:t>to:</a:t>
            </a:r>
          </a:p>
          <a:p>
            <a:pPr marL="900000" lvl="2" indent="-342900" algn="just">
              <a:lnSpc>
                <a:spcPts val="2200"/>
              </a:lnSpc>
              <a:spcBef>
                <a:spcPts val="300"/>
              </a:spcBef>
              <a:spcAft>
                <a:spcPts val="300"/>
              </a:spcAft>
              <a:buSzPct val="100000"/>
              <a:buFont typeface="Wingdings" pitchFamily="2" charset="2"/>
              <a:buChar char="§"/>
            </a:pPr>
            <a:r>
              <a:rPr lang="en-IN" sz="2200" dirty="0">
                <a:solidFill>
                  <a:schemeClr val="tx1"/>
                </a:solidFill>
                <a:latin typeface="Gill Sans MT" pitchFamily="34" charset="0"/>
                <a:cs typeface="Times New Roman" panose="02020603050405020304" pitchFamily="18" charset="0"/>
              </a:rPr>
              <a:t>Disclaim his audit opinion or</a:t>
            </a:r>
          </a:p>
          <a:p>
            <a:pPr marL="900000" lvl="2" indent="-342900" algn="just">
              <a:lnSpc>
                <a:spcPts val="2200"/>
              </a:lnSpc>
              <a:spcBef>
                <a:spcPts val="300"/>
              </a:spcBef>
              <a:spcAft>
                <a:spcPts val="300"/>
              </a:spcAft>
              <a:buSzPct val="100000"/>
              <a:buFont typeface="Wingdings" pitchFamily="2" charset="2"/>
              <a:buChar char="§"/>
            </a:pPr>
            <a:r>
              <a:rPr lang="en-IN" sz="2200" dirty="0">
                <a:solidFill>
                  <a:schemeClr val="tx1"/>
                </a:solidFill>
                <a:latin typeface="Gill Sans MT" pitchFamily="34" charset="0"/>
                <a:cs typeface="Times New Roman" panose="02020603050405020304" pitchFamily="18" charset="0"/>
              </a:rPr>
              <a:t>Withdraw from the engagement</a:t>
            </a:r>
          </a:p>
        </p:txBody>
      </p:sp>
      <p:sp>
        <p:nvSpPr>
          <p:cNvPr id="9" name="Rectangle 8"/>
          <p:cNvSpPr/>
          <p:nvPr/>
        </p:nvSpPr>
        <p:spPr>
          <a:xfrm>
            <a:off x="5805714" y="582841"/>
            <a:ext cx="3338286" cy="1283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Rectangle 9"/>
          <p:cNvSpPr/>
          <p:nvPr/>
        </p:nvSpPr>
        <p:spPr>
          <a:xfrm>
            <a:off x="1490951" y="-7958"/>
            <a:ext cx="6745926" cy="584775"/>
          </a:xfrm>
          <a:prstGeom prst="rect">
            <a:avLst/>
          </a:prstGeom>
        </p:spPr>
        <p:txBody>
          <a:bodyPr wrap="square">
            <a:spAutoFit/>
          </a:bodyPr>
          <a:lstStyle/>
          <a:p>
            <a:pPr>
              <a:defRPr/>
            </a:pPr>
            <a:endParaRPr lang="en-US" sz="3200" b="1" dirty="0">
              <a:solidFill>
                <a:srgbClr val="0070C0"/>
              </a:solidFill>
              <a:latin typeface="Gill Sans MT" pitchFamily="34" charset="0"/>
            </a:endParaRPr>
          </a:p>
        </p:txBody>
      </p:sp>
      <p:sp>
        <p:nvSpPr>
          <p:cNvPr id="11" name="Slide Number Placeholder 1"/>
          <p:cNvSpPr>
            <a:spLocks noGrp="1"/>
          </p:cNvSpPr>
          <p:nvPr>
            <p:ph type="sldNum" idx="12"/>
          </p:nvPr>
        </p:nvSpPr>
        <p:spPr>
          <a:xfrm>
            <a:off x="8404384" y="4673651"/>
            <a:ext cx="548700" cy="393600"/>
          </a:xfrm>
        </p:spPr>
        <p:txBody>
          <a:bodyPr/>
          <a:lstStyle/>
          <a:p>
            <a:pPr marL="0" lvl="0" indent="0" algn="r" rtl="0">
              <a:lnSpc>
                <a:spcPts val="2000"/>
              </a:lnSpc>
              <a:spcBef>
                <a:spcPts val="300"/>
              </a:spcBef>
              <a:buNone/>
            </a:pPr>
            <a:fld id="{00000000-1234-1234-1234-123412341234}" type="slidenum">
              <a:rPr lang="en" sz="1600" smtClean="0">
                <a:latin typeface="Gill Sans MT" pitchFamily="34" charset="0"/>
              </a:rPr>
              <a:pPr marL="0" lvl="0" indent="0" algn="r" rtl="0">
                <a:lnSpc>
                  <a:spcPts val="2000"/>
                </a:lnSpc>
                <a:spcBef>
                  <a:spcPts val="300"/>
                </a:spcBef>
                <a:buNone/>
              </a:pPr>
              <a:t>12</a:t>
            </a:fld>
            <a:endParaRPr lang="en" sz="1600" dirty="0">
              <a:latin typeface="Gill Sans MT" pitchFamily="34" charset="0"/>
            </a:endParaRPr>
          </a:p>
        </p:txBody>
      </p:sp>
      <p:sp>
        <p:nvSpPr>
          <p:cNvPr id="7" name="Rectangle 6"/>
          <p:cNvSpPr/>
          <p:nvPr/>
        </p:nvSpPr>
        <p:spPr>
          <a:xfrm>
            <a:off x="1643351" y="-701"/>
            <a:ext cx="6745926" cy="584775"/>
          </a:xfrm>
          <a:prstGeom prst="rect">
            <a:avLst/>
          </a:prstGeom>
        </p:spPr>
        <p:txBody>
          <a:bodyPr wrap="square">
            <a:spAutoFit/>
          </a:bodyPr>
          <a:lstStyle/>
          <a:p>
            <a:pPr>
              <a:defRPr/>
            </a:pPr>
            <a:r>
              <a:rPr lang="en-US" sz="3200" b="1" dirty="0" smtClean="0">
                <a:solidFill>
                  <a:srgbClr val="0070C0"/>
                </a:solidFill>
                <a:latin typeface="Gill Sans MT" pitchFamily="34" charset="0"/>
              </a:rPr>
              <a:t>SAs - </a:t>
            </a:r>
            <a:r>
              <a:rPr lang="en-US" sz="3200" b="1" dirty="0">
                <a:solidFill>
                  <a:srgbClr val="0070C0"/>
                </a:solidFill>
                <a:latin typeface="Gill Sans MT" pitchFamily="34" charset="0"/>
              </a:rPr>
              <a:t>Important Points </a:t>
            </a:r>
          </a:p>
        </p:txBody>
      </p:sp>
    </p:spTree>
    <p:extLst>
      <p:ext uri="{BB962C8B-B14F-4D97-AF65-F5344CB8AC3E}">
        <p14:creationId xmlns:p14="http://schemas.microsoft.com/office/powerpoint/2010/main" val="3551110860"/>
      </p:ext>
    </p:extLst>
  </p:cSld>
  <p:clrMapOvr>
    <a:masterClrMapping/>
  </p:clrMapOvr>
  <p:transition spd="slow" advClick="0" advTm="2000">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61258" y="1125177"/>
            <a:ext cx="8708571" cy="3067506"/>
          </a:xfrm>
          <a:prstGeom prst="rect">
            <a:avLst/>
          </a:prstGeom>
        </p:spPr>
        <p:txBody>
          <a:bodyPr wrap="square">
            <a:spAutoFit/>
          </a:bodyPr>
          <a:lstStyle/>
          <a:p>
            <a:pPr marL="540000" lvl="2" indent="-342900" algn="just">
              <a:lnSpc>
                <a:spcPts val="2200"/>
              </a:lnSpc>
              <a:spcBef>
                <a:spcPts val="300"/>
              </a:spcBef>
              <a:spcAft>
                <a:spcPts val="300"/>
              </a:spcAft>
              <a:buSzPct val="100000"/>
              <a:buFont typeface="Wingdings" panose="05000000000000000000" pitchFamily="2" charset="2"/>
              <a:buChar char="Ø"/>
            </a:pPr>
            <a:r>
              <a:rPr lang="en-IN" sz="2200" dirty="0">
                <a:solidFill>
                  <a:schemeClr val="tx1"/>
                </a:solidFill>
                <a:latin typeface="Gill Sans MT" pitchFamily="34" charset="0"/>
                <a:cs typeface="Times New Roman" panose="02020603050405020304" pitchFamily="18" charset="0"/>
              </a:rPr>
              <a:t>Reasonable assurance is a high level of assurance. It is obtained when auditor has obtained sufficient appropriate audit evidence to reduce audit risk (i.e., risk of expressing an inappropriate opinion when financial statements are materially misstated) to an acceptably low level. </a:t>
            </a:r>
          </a:p>
          <a:p>
            <a:pPr marL="540000" lvl="2" indent="-342900" algn="just">
              <a:lnSpc>
                <a:spcPts val="2200"/>
              </a:lnSpc>
              <a:spcBef>
                <a:spcPts val="300"/>
              </a:spcBef>
              <a:spcAft>
                <a:spcPts val="300"/>
              </a:spcAft>
              <a:buSzPct val="100000"/>
              <a:buFont typeface="Wingdings" panose="05000000000000000000" pitchFamily="2" charset="2"/>
              <a:buChar char="Ø"/>
            </a:pPr>
            <a:r>
              <a:rPr lang="en-IN" sz="2200" b="1" dirty="0" smtClean="0">
                <a:solidFill>
                  <a:schemeClr val="tx1"/>
                </a:solidFill>
                <a:latin typeface="Gill Sans MT" pitchFamily="34" charset="0"/>
                <a:cs typeface="Times New Roman" panose="02020603050405020304" pitchFamily="18" charset="0"/>
              </a:rPr>
              <a:t>Reasonable assurance is not an absolute level of assurance. </a:t>
            </a:r>
          </a:p>
          <a:p>
            <a:pPr marL="540000" lvl="2" indent="-342900" algn="just">
              <a:lnSpc>
                <a:spcPts val="2200"/>
              </a:lnSpc>
              <a:spcBef>
                <a:spcPts val="300"/>
              </a:spcBef>
              <a:spcAft>
                <a:spcPts val="300"/>
              </a:spcAft>
              <a:buSzPct val="100000"/>
              <a:buFont typeface="Wingdings" panose="05000000000000000000" pitchFamily="2" charset="2"/>
              <a:buChar char="Ø"/>
            </a:pPr>
            <a:r>
              <a:rPr lang="en-IN" sz="2200" dirty="0" smtClean="0">
                <a:solidFill>
                  <a:schemeClr val="tx1"/>
                </a:solidFill>
                <a:latin typeface="Gill Sans MT" pitchFamily="34" charset="0"/>
                <a:cs typeface="Times New Roman" panose="02020603050405020304" pitchFamily="18" charset="0"/>
              </a:rPr>
              <a:t>This </a:t>
            </a:r>
            <a:r>
              <a:rPr lang="en-IN" sz="2200" dirty="0">
                <a:solidFill>
                  <a:schemeClr val="tx1"/>
                </a:solidFill>
                <a:latin typeface="Gill Sans MT" pitchFamily="34" charset="0"/>
                <a:cs typeface="Times New Roman" panose="02020603050405020304" pitchFamily="18" charset="0"/>
              </a:rPr>
              <a:t>is because of </a:t>
            </a:r>
            <a:r>
              <a:rPr lang="en-IN" sz="2200" dirty="0" smtClean="0">
                <a:solidFill>
                  <a:schemeClr val="tx1"/>
                </a:solidFill>
                <a:latin typeface="Gill Sans MT" pitchFamily="34" charset="0"/>
                <a:cs typeface="Times New Roman" panose="02020603050405020304" pitchFamily="18" charset="0"/>
              </a:rPr>
              <a:t>fact </a:t>
            </a:r>
            <a:r>
              <a:rPr lang="en-IN" sz="2200" dirty="0">
                <a:solidFill>
                  <a:schemeClr val="tx1"/>
                </a:solidFill>
                <a:latin typeface="Gill Sans MT" pitchFamily="34" charset="0"/>
                <a:cs typeface="Times New Roman" panose="02020603050405020304" pitchFamily="18" charset="0"/>
              </a:rPr>
              <a:t>that there are inherent limitations of an audit which result in most of </a:t>
            </a:r>
            <a:r>
              <a:rPr lang="en-IN" sz="2200" dirty="0" smtClean="0">
                <a:solidFill>
                  <a:schemeClr val="tx1"/>
                </a:solidFill>
                <a:latin typeface="Gill Sans MT" pitchFamily="34" charset="0"/>
                <a:cs typeface="Times New Roman" panose="02020603050405020304" pitchFamily="18" charset="0"/>
              </a:rPr>
              <a:t>the audit </a:t>
            </a:r>
            <a:r>
              <a:rPr lang="en-IN" sz="2200" dirty="0">
                <a:solidFill>
                  <a:schemeClr val="tx1"/>
                </a:solidFill>
                <a:latin typeface="Gill Sans MT" pitchFamily="34" charset="0"/>
                <a:cs typeface="Times New Roman" panose="02020603050405020304" pitchFamily="18" charset="0"/>
              </a:rPr>
              <a:t>evidence on which </a:t>
            </a:r>
            <a:r>
              <a:rPr lang="en-IN" sz="2200" dirty="0" smtClean="0">
                <a:solidFill>
                  <a:schemeClr val="tx1"/>
                </a:solidFill>
                <a:latin typeface="Gill Sans MT" pitchFamily="34" charset="0"/>
                <a:cs typeface="Times New Roman" panose="02020603050405020304" pitchFamily="18" charset="0"/>
              </a:rPr>
              <a:t>auditor </a:t>
            </a:r>
            <a:r>
              <a:rPr lang="en-IN" sz="2200" dirty="0">
                <a:solidFill>
                  <a:schemeClr val="tx1"/>
                </a:solidFill>
                <a:latin typeface="Gill Sans MT" pitchFamily="34" charset="0"/>
                <a:cs typeface="Times New Roman" panose="02020603050405020304" pitchFamily="18" charset="0"/>
              </a:rPr>
              <a:t>draws conclusions and bases </a:t>
            </a:r>
            <a:r>
              <a:rPr lang="en-IN" sz="2200" dirty="0" smtClean="0">
                <a:solidFill>
                  <a:schemeClr val="tx1"/>
                </a:solidFill>
                <a:latin typeface="Gill Sans MT" pitchFamily="34" charset="0"/>
                <a:cs typeface="Times New Roman" panose="02020603050405020304" pitchFamily="18" charset="0"/>
              </a:rPr>
              <a:t>his opinion </a:t>
            </a:r>
            <a:r>
              <a:rPr lang="en-IN" sz="2200" u="sng" dirty="0">
                <a:solidFill>
                  <a:schemeClr val="tx1"/>
                </a:solidFill>
                <a:latin typeface="Gill Sans MT" pitchFamily="34" charset="0"/>
                <a:cs typeface="Times New Roman" panose="02020603050405020304" pitchFamily="18" charset="0"/>
              </a:rPr>
              <a:t>being persuasive rather than conclusive</a:t>
            </a:r>
            <a:r>
              <a:rPr lang="en-IN" sz="2200" dirty="0">
                <a:solidFill>
                  <a:schemeClr val="tx1"/>
                </a:solidFill>
                <a:latin typeface="Gill Sans MT" pitchFamily="34" charset="0"/>
                <a:cs typeface="Times New Roman" panose="02020603050405020304" pitchFamily="18" charset="0"/>
              </a:rPr>
              <a:t>.</a:t>
            </a:r>
          </a:p>
        </p:txBody>
      </p:sp>
      <p:sp>
        <p:nvSpPr>
          <p:cNvPr id="9" name="Rectangle 8"/>
          <p:cNvSpPr/>
          <p:nvPr/>
        </p:nvSpPr>
        <p:spPr>
          <a:xfrm>
            <a:off x="5805714" y="582841"/>
            <a:ext cx="3338286" cy="1283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Rectangle 9"/>
          <p:cNvSpPr/>
          <p:nvPr/>
        </p:nvSpPr>
        <p:spPr>
          <a:xfrm>
            <a:off x="1490951" y="-7958"/>
            <a:ext cx="6745926" cy="584775"/>
          </a:xfrm>
          <a:prstGeom prst="rect">
            <a:avLst/>
          </a:prstGeom>
        </p:spPr>
        <p:txBody>
          <a:bodyPr wrap="square">
            <a:spAutoFit/>
          </a:bodyPr>
          <a:lstStyle/>
          <a:p>
            <a:pPr>
              <a:defRPr/>
            </a:pPr>
            <a:r>
              <a:rPr lang="en-US" sz="3200" b="1" dirty="0" smtClean="0">
                <a:solidFill>
                  <a:srgbClr val="0070C0"/>
                </a:solidFill>
                <a:latin typeface="Gill Sans MT" pitchFamily="34" charset="0"/>
              </a:rPr>
              <a:t>SAs - </a:t>
            </a:r>
            <a:r>
              <a:rPr lang="en-US" sz="3200" b="1" dirty="0">
                <a:solidFill>
                  <a:srgbClr val="0070C0"/>
                </a:solidFill>
                <a:latin typeface="Gill Sans MT" pitchFamily="34" charset="0"/>
              </a:rPr>
              <a:t>Important Points </a:t>
            </a:r>
          </a:p>
        </p:txBody>
      </p:sp>
      <p:sp>
        <p:nvSpPr>
          <p:cNvPr id="11" name="Slide Number Placeholder 1"/>
          <p:cNvSpPr>
            <a:spLocks noGrp="1"/>
          </p:cNvSpPr>
          <p:nvPr>
            <p:ph type="sldNum" idx="12"/>
          </p:nvPr>
        </p:nvSpPr>
        <p:spPr>
          <a:xfrm>
            <a:off x="8404384" y="4673651"/>
            <a:ext cx="548700" cy="393600"/>
          </a:xfrm>
        </p:spPr>
        <p:txBody>
          <a:bodyPr/>
          <a:lstStyle/>
          <a:p>
            <a:pPr marL="0" lvl="0" indent="0" algn="r" rtl="0">
              <a:lnSpc>
                <a:spcPts val="2000"/>
              </a:lnSpc>
              <a:spcBef>
                <a:spcPts val="300"/>
              </a:spcBef>
              <a:buNone/>
            </a:pPr>
            <a:fld id="{00000000-1234-1234-1234-123412341234}" type="slidenum">
              <a:rPr lang="en" sz="1600" smtClean="0">
                <a:latin typeface="Gill Sans MT" pitchFamily="34" charset="0"/>
              </a:rPr>
              <a:pPr marL="0" lvl="0" indent="0" algn="r" rtl="0">
                <a:lnSpc>
                  <a:spcPts val="2000"/>
                </a:lnSpc>
                <a:spcBef>
                  <a:spcPts val="300"/>
                </a:spcBef>
                <a:buNone/>
              </a:pPr>
              <a:t>13</a:t>
            </a:fld>
            <a:endParaRPr lang="en" sz="1600" dirty="0">
              <a:latin typeface="Gill Sans MT" pitchFamily="34" charset="0"/>
            </a:endParaRPr>
          </a:p>
        </p:txBody>
      </p:sp>
    </p:spTree>
    <p:extLst>
      <p:ext uri="{BB962C8B-B14F-4D97-AF65-F5344CB8AC3E}">
        <p14:creationId xmlns:p14="http://schemas.microsoft.com/office/powerpoint/2010/main" val="3551110860"/>
      </p:ext>
    </p:extLst>
  </p:cSld>
  <p:clrMapOvr>
    <a:masterClrMapping/>
  </p:clrMapOvr>
  <p:transition spd="slow" advClick="0" advTm="2000">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61258" y="1125177"/>
            <a:ext cx="8708571" cy="3862596"/>
          </a:xfrm>
          <a:prstGeom prst="rect">
            <a:avLst/>
          </a:prstGeom>
        </p:spPr>
        <p:txBody>
          <a:bodyPr wrap="square">
            <a:spAutoFit/>
          </a:bodyPr>
          <a:lstStyle/>
          <a:p>
            <a:pPr marL="540000" lvl="2" indent="-342900" algn="just">
              <a:lnSpc>
                <a:spcPts val="2200"/>
              </a:lnSpc>
              <a:spcBef>
                <a:spcPts val="300"/>
              </a:spcBef>
              <a:spcAft>
                <a:spcPts val="300"/>
              </a:spcAft>
              <a:buSzPct val="100000"/>
              <a:buFont typeface="Wingdings" panose="05000000000000000000" pitchFamily="2" charset="2"/>
              <a:buChar char="Ø"/>
            </a:pPr>
            <a:r>
              <a:rPr lang="en-IN" sz="2200" dirty="0">
                <a:solidFill>
                  <a:schemeClr val="tx1"/>
                </a:solidFill>
                <a:latin typeface="Gill Sans MT" pitchFamily="34" charset="0"/>
                <a:cs typeface="Times New Roman" panose="02020603050405020304" pitchFamily="18" charset="0"/>
              </a:rPr>
              <a:t>SAs cover all the important aspects of audit engagement starting from agreeing the terms of audit engagement with management to the issuance of final audit report. </a:t>
            </a:r>
          </a:p>
          <a:p>
            <a:pPr marL="540000" lvl="2" indent="-342900" algn="just">
              <a:lnSpc>
                <a:spcPts val="2200"/>
              </a:lnSpc>
              <a:spcBef>
                <a:spcPts val="300"/>
              </a:spcBef>
              <a:spcAft>
                <a:spcPts val="300"/>
              </a:spcAft>
              <a:buSzPct val="100000"/>
              <a:buFont typeface="Wingdings" panose="05000000000000000000" pitchFamily="2" charset="2"/>
              <a:buChar char="Ø"/>
            </a:pPr>
            <a:r>
              <a:rPr lang="en-IN" sz="2200" dirty="0">
                <a:solidFill>
                  <a:schemeClr val="tx1"/>
                </a:solidFill>
                <a:latin typeface="Gill Sans MT" pitchFamily="34" charset="0"/>
                <a:cs typeface="Times New Roman" panose="02020603050405020304" pitchFamily="18" charset="0"/>
              </a:rPr>
              <a:t>SAs clearly describe auditor’s responsibilities </a:t>
            </a:r>
            <a:r>
              <a:rPr lang="en-IN" sz="2200" dirty="0" err="1">
                <a:solidFill>
                  <a:schemeClr val="tx1"/>
                </a:solidFill>
                <a:latin typeface="Gill Sans MT" pitchFamily="34" charset="0"/>
                <a:cs typeface="Times New Roman" panose="02020603050405020304" pitchFamily="18" charset="0"/>
              </a:rPr>
              <a:t>vis</a:t>
            </a:r>
            <a:r>
              <a:rPr lang="en-IN" sz="2200" dirty="0">
                <a:solidFill>
                  <a:schemeClr val="tx1"/>
                </a:solidFill>
                <a:latin typeface="Gill Sans MT" pitchFamily="34" charset="0"/>
                <a:cs typeface="Times New Roman" panose="02020603050405020304" pitchFamily="18" charset="0"/>
              </a:rPr>
              <a:t>-a-</a:t>
            </a:r>
            <a:r>
              <a:rPr lang="en-IN" sz="2200" dirty="0" err="1">
                <a:solidFill>
                  <a:schemeClr val="tx1"/>
                </a:solidFill>
                <a:latin typeface="Gill Sans MT" pitchFamily="34" charset="0"/>
                <a:cs typeface="Times New Roman" panose="02020603050405020304" pitchFamily="18" charset="0"/>
              </a:rPr>
              <a:t>vis</a:t>
            </a:r>
            <a:r>
              <a:rPr lang="en-IN" sz="2200" dirty="0">
                <a:solidFill>
                  <a:schemeClr val="tx1"/>
                </a:solidFill>
                <a:latin typeface="Gill Sans MT" pitchFamily="34" charset="0"/>
                <a:cs typeface="Times New Roman" panose="02020603050405020304" pitchFamily="18" charset="0"/>
              </a:rPr>
              <a:t> management’s responsibilities for audit of financial statements e.g. respective responsibilities of auditor and management in following areas:</a:t>
            </a:r>
          </a:p>
          <a:p>
            <a:pPr marL="900000" lvl="2" indent="-342900" algn="just">
              <a:lnSpc>
                <a:spcPts val="2200"/>
              </a:lnSpc>
              <a:spcBef>
                <a:spcPts val="300"/>
              </a:spcBef>
              <a:spcAft>
                <a:spcPts val="300"/>
              </a:spcAft>
              <a:buSzPct val="100000"/>
              <a:buFont typeface="Wingdings" pitchFamily="2" charset="2"/>
              <a:buChar char="§"/>
            </a:pPr>
            <a:r>
              <a:rPr lang="en-IN" sz="2200" dirty="0">
                <a:solidFill>
                  <a:schemeClr val="tx1"/>
                </a:solidFill>
                <a:latin typeface="Gill Sans MT" pitchFamily="34" charset="0"/>
                <a:cs typeface="Times New Roman" panose="02020603050405020304" pitchFamily="18" charset="0"/>
              </a:rPr>
              <a:t>Fraud </a:t>
            </a:r>
          </a:p>
          <a:p>
            <a:pPr marL="900000" lvl="2" indent="-342900" algn="just">
              <a:lnSpc>
                <a:spcPts val="2200"/>
              </a:lnSpc>
              <a:spcBef>
                <a:spcPts val="300"/>
              </a:spcBef>
              <a:spcAft>
                <a:spcPts val="300"/>
              </a:spcAft>
              <a:buSzPct val="100000"/>
              <a:buFont typeface="Wingdings" pitchFamily="2" charset="2"/>
              <a:buChar char="§"/>
            </a:pPr>
            <a:r>
              <a:rPr lang="en-IN" sz="2200" dirty="0">
                <a:solidFill>
                  <a:schemeClr val="tx1"/>
                </a:solidFill>
                <a:latin typeface="Gill Sans MT" pitchFamily="34" charset="0"/>
                <a:cs typeface="Times New Roman" panose="02020603050405020304" pitchFamily="18" charset="0"/>
              </a:rPr>
              <a:t>Going concern</a:t>
            </a:r>
          </a:p>
          <a:p>
            <a:pPr marL="900000" lvl="2" indent="-342900" algn="just">
              <a:lnSpc>
                <a:spcPts val="2200"/>
              </a:lnSpc>
              <a:spcBef>
                <a:spcPts val="300"/>
              </a:spcBef>
              <a:spcAft>
                <a:spcPts val="300"/>
              </a:spcAft>
              <a:buSzPct val="100000"/>
              <a:buFont typeface="Wingdings" pitchFamily="2" charset="2"/>
              <a:buChar char="§"/>
            </a:pPr>
            <a:r>
              <a:rPr lang="en-IN" sz="2200" dirty="0">
                <a:solidFill>
                  <a:schemeClr val="tx1"/>
                </a:solidFill>
                <a:latin typeface="Gill Sans MT" pitchFamily="34" charset="0"/>
                <a:cs typeface="Times New Roman" panose="02020603050405020304" pitchFamily="18" charset="0"/>
              </a:rPr>
              <a:t>Compliance with laws and regulations  </a:t>
            </a:r>
          </a:p>
          <a:p>
            <a:pPr marL="540000" lvl="2" indent="-342900" algn="just">
              <a:lnSpc>
                <a:spcPts val="2200"/>
              </a:lnSpc>
              <a:spcBef>
                <a:spcPts val="300"/>
              </a:spcBef>
              <a:spcAft>
                <a:spcPts val="300"/>
              </a:spcAft>
              <a:buSzPct val="100000"/>
              <a:buFont typeface="Wingdings" panose="05000000000000000000" pitchFamily="2" charset="2"/>
              <a:buChar char="Ø"/>
            </a:pPr>
            <a:r>
              <a:rPr lang="en-IN" sz="2200" dirty="0">
                <a:solidFill>
                  <a:schemeClr val="tx1"/>
                </a:solidFill>
                <a:latin typeface="Gill Sans MT" pitchFamily="34" charset="0"/>
                <a:cs typeface="Times New Roman" panose="02020603050405020304" pitchFamily="18" charset="0"/>
              </a:rPr>
              <a:t>SAs require proper audit documentation by auditors that provides evidence that the audit was planned and performed in accordance with SAs and applicable legal and regulatory requirements. </a:t>
            </a:r>
          </a:p>
        </p:txBody>
      </p:sp>
      <p:sp>
        <p:nvSpPr>
          <p:cNvPr id="9" name="Rectangle 8"/>
          <p:cNvSpPr/>
          <p:nvPr/>
        </p:nvSpPr>
        <p:spPr>
          <a:xfrm>
            <a:off x="5805714" y="582841"/>
            <a:ext cx="3338286" cy="1283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Rectangle 9"/>
          <p:cNvSpPr/>
          <p:nvPr/>
        </p:nvSpPr>
        <p:spPr>
          <a:xfrm>
            <a:off x="1490951" y="-7958"/>
            <a:ext cx="6745926" cy="584775"/>
          </a:xfrm>
          <a:prstGeom prst="rect">
            <a:avLst/>
          </a:prstGeom>
        </p:spPr>
        <p:txBody>
          <a:bodyPr wrap="square">
            <a:spAutoFit/>
          </a:bodyPr>
          <a:lstStyle/>
          <a:p>
            <a:pPr>
              <a:defRPr/>
            </a:pPr>
            <a:r>
              <a:rPr lang="en-US" sz="3200" b="1" dirty="0" smtClean="0">
                <a:solidFill>
                  <a:srgbClr val="0070C0"/>
                </a:solidFill>
                <a:latin typeface="Gill Sans MT" pitchFamily="34" charset="0"/>
              </a:rPr>
              <a:t>SAs - </a:t>
            </a:r>
            <a:r>
              <a:rPr lang="en-US" sz="3200" b="1" dirty="0">
                <a:solidFill>
                  <a:srgbClr val="0070C0"/>
                </a:solidFill>
                <a:latin typeface="Gill Sans MT" pitchFamily="34" charset="0"/>
              </a:rPr>
              <a:t>Important Points </a:t>
            </a:r>
          </a:p>
        </p:txBody>
      </p:sp>
      <p:sp>
        <p:nvSpPr>
          <p:cNvPr id="11" name="Slide Number Placeholder 1"/>
          <p:cNvSpPr>
            <a:spLocks noGrp="1"/>
          </p:cNvSpPr>
          <p:nvPr>
            <p:ph type="sldNum" idx="12"/>
          </p:nvPr>
        </p:nvSpPr>
        <p:spPr>
          <a:xfrm>
            <a:off x="8404384" y="4673651"/>
            <a:ext cx="548700" cy="393600"/>
          </a:xfrm>
        </p:spPr>
        <p:txBody>
          <a:bodyPr/>
          <a:lstStyle/>
          <a:p>
            <a:pPr marL="0" lvl="0" indent="0" algn="r" rtl="0">
              <a:lnSpc>
                <a:spcPts val="2000"/>
              </a:lnSpc>
              <a:spcBef>
                <a:spcPts val="300"/>
              </a:spcBef>
              <a:buNone/>
            </a:pPr>
            <a:fld id="{00000000-1234-1234-1234-123412341234}" type="slidenum">
              <a:rPr lang="en" sz="1600" smtClean="0">
                <a:latin typeface="Gill Sans MT" pitchFamily="34" charset="0"/>
              </a:rPr>
              <a:pPr marL="0" lvl="0" indent="0" algn="r" rtl="0">
                <a:lnSpc>
                  <a:spcPts val="2000"/>
                </a:lnSpc>
                <a:spcBef>
                  <a:spcPts val="300"/>
                </a:spcBef>
                <a:buNone/>
              </a:pPr>
              <a:t>14</a:t>
            </a:fld>
            <a:endParaRPr lang="en" sz="1600" dirty="0">
              <a:latin typeface="Gill Sans MT" pitchFamily="34" charset="0"/>
            </a:endParaRPr>
          </a:p>
        </p:txBody>
      </p:sp>
    </p:spTree>
    <p:extLst>
      <p:ext uri="{BB962C8B-B14F-4D97-AF65-F5344CB8AC3E}">
        <p14:creationId xmlns:p14="http://schemas.microsoft.com/office/powerpoint/2010/main" val="1078554531"/>
      </p:ext>
    </p:extLst>
  </p:cSld>
  <p:clrMapOvr>
    <a:masterClrMapping/>
  </p:clrMapOvr>
  <p:transition spd="slow" advClick="0" advTm="2000">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9" name="Rectangle 8"/>
          <p:cNvSpPr/>
          <p:nvPr/>
        </p:nvSpPr>
        <p:spPr>
          <a:xfrm>
            <a:off x="2293257" y="2220686"/>
            <a:ext cx="4368800" cy="2414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Rectangle 9"/>
          <p:cNvSpPr/>
          <p:nvPr/>
        </p:nvSpPr>
        <p:spPr>
          <a:xfrm>
            <a:off x="1287751" y="1138670"/>
            <a:ext cx="6745926" cy="1323439"/>
          </a:xfrm>
          <a:prstGeom prst="rect">
            <a:avLst/>
          </a:prstGeom>
        </p:spPr>
        <p:txBody>
          <a:bodyPr wrap="square">
            <a:spAutoFit/>
          </a:bodyPr>
          <a:lstStyle/>
          <a:p>
            <a:pPr algn="ctr">
              <a:defRPr/>
            </a:pPr>
            <a:r>
              <a:rPr lang="en-IN" sz="4000" b="1" dirty="0">
                <a:solidFill>
                  <a:srgbClr val="C00000"/>
                </a:solidFill>
                <a:latin typeface="Gill Sans MT" pitchFamily="34" charset="0"/>
              </a:rPr>
              <a:t>Audit Quality</a:t>
            </a:r>
            <a:br>
              <a:rPr lang="en-IN" sz="4000" b="1" dirty="0">
                <a:solidFill>
                  <a:srgbClr val="C00000"/>
                </a:solidFill>
                <a:latin typeface="Gill Sans MT" pitchFamily="34" charset="0"/>
              </a:rPr>
            </a:br>
            <a:endParaRPr lang="en-US" sz="4000" b="1" dirty="0">
              <a:solidFill>
                <a:srgbClr val="C00000"/>
              </a:solidFill>
              <a:latin typeface="Gill Sans MT" pitchFamily="34" charset="0"/>
            </a:endParaRPr>
          </a:p>
        </p:txBody>
      </p:sp>
      <p:sp>
        <p:nvSpPr>
          <p:cNvPr id="11" name="Slide Number Placeholder 1"/>
          <p:cNvSpPr>
            <a:spLocks noGrp="1"/>
          </p:cNvSpPr>
          <p:nvPr>
            <p:ph type="sldNum" idx="12"/>
          </p:nvPr>
        </p:nvSpPr>
        <p:spPr>
          <a:xfrm>
            <a:off x="8404384" y="4673651"/>
            <a:ext cx="548700" cy="393600"/>
          </a:xfrm>
        </p:spPr>
        <p:txBody>
          <a:bodyPr/>
          <a:lstStyle/>
          <a:p>
            <a:pPr marL="0" lvl="0" indent="0" algn="r" rtl="0">
              <a:lnSpc>
                <a:spcPts val="2000"/>
              </a:lnSpc>
              <a:spcBef>
                <a:spcPts val="300"/>
              </a:spcBef>
              <a:buNone/>
            </a:pPr>
            <a:fld id="{00000000-1234-1234-1234-123412341234}" type="slidenum">
              <a:rPr lang="en" sz="1600" smtClean="0">
                <a:latin typeface="Gill Sans MT" pitchFamily="34" charset="0"/>
              </a:rPr>
              <a:pPr marL="0" lvl="0" indent="0" algn="r" rtl="0">
                <a:lnSpc>
                  <a:spcPts val="2000"/>
                </a:lnSpc>
                <a:spcBef>
                  <a:spcPts val="300"/>
                </a:spcBef>
                <a:buNone/>
              </a:pPr>
              <a:t>15</a:t>
            </a:fld>
            <a:endParaRPr lang="en" sz="1600" dirty="0">
              <a:latin typeface="Gill Sans MT" pitchFamily="34" charset="0"/>
            </a:endParaRPr>
          </a:p>
        </p:txBody>
      </p:sp>
    </p:spTree>
    <p:extLst>
      <p:ext uri="{BB962C8B-B14F-4D97-AF65-F5344CB8AC3E}">
        <p14:creationId xmlns:p14="http://schemas.microsoft.com/office/powerpoint/2010/main" val="2495994010"/>
      </p:ext>
    </p:extLst>
  </p:cSld>
  <p:clrMapOvr>
    <a:masterClrMapping/>
  </p:clrMapOvr>
  <p:transition spd="slow" advClick="0" advTm="2000">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61258" y="1125177"/>
            <a:ext cx="8708571" cy="2708434"/>
          </a:xfrm>
          <a:prstGeom prst="rect">
            <a:avLst/>
          </a:prstGeom>
        </p:spPr>
        <p:txBody>
          <a:bodyPr wrap="square">
            <a:spAutoFit/>
          </a:bodyPr>
          <a:lstStyle/>
          <a:p>
            <a:pPr marL="540000" lvl="2" indent="-342900" algn="just">
              <a:lnSpc>
                <a:spcPts val="2200"/>
              </a:lnSpc>
              <a:spcBef>
                <a:spcPts val="300"/>
              </a:spcBef>
              <a:spcAft>
                <a:spcPts val="300"/>
              </a:spcAft>
              <a:buSzPct val="100000"/>
              <a:buFont typeface="Wingdings" panose="05000000000000000000" pitchFamily="2" charset="2"/>
              <a:buChar char="Ø"/>
            </a:pPr>
            <a:r>
              <a:rPr lang="en-IN" sz="2200" dirty="0">
                <a:solidFill>
                  <a:schemeClr val="tx1"/>
                </a:solidFill>
                <a:latin typeface="Gill Sans MT" pitchFamily="34" charset="0"/>
                <a:cs typeface="Times New Roman" panose="02020603050405020304" pitchFamily="18" charset="0"/>
              </a:rPr>
              <a:t>The objective of an audit of financial statements is for the auditor to form an opinion on the financial statements based on having obtained sufficient appropriate audit evidence about whether the financial statements are free from material misstatement and to report in accordance with the auditor’s findings</a:t>
            </a:r>
          </a:p>
          <a:p>
            <a:pPr marL="540000" lvl="2" indent="-342900" algn="just">
              <a:lnSpc>
                <a:spcPts val="2200"/>
              </a:lnSpc>
              <a:spcBef>
                <a:spcPts val="300"/>
              </a:spcBef>
              <a:spcAft>
                <a:spcPts val="300"/>
              </a:spcAft>
              <a:buSzPct val="100000"/>
              <a:buFont typeface="Wingdings" panose="05000000000000000000" pitchFamily="2" charset="2"/>
              <a:buChar char="Ø"/>
            </a:pPr>
            <a:r>
              <a:rPr lang="en-IN" sz="2200" dirty="0">
                <a:solidFill>
                  <a:schemeClr val="tx1"/>
                </a:solidFill>
                <a:latin typeface="Gill Sans MT" pitchFamily="34" charset="0"/>
                <a:cs typeface="Times New Roman" panose="02020603050405020304" pitchFamily="18" charset="0"/>
              </a:rPr>
              <a:t>For an external audit to </a:t>
            </a:r>
            <a:r>
              <a:rPr lang="en-IN" sz="2200" dirty="0" err="1">
                <a:solidFill>
                  <a:schemeClr val="tx1"/>
                </a:solidFill>
                <a:latin typeface="Gill Sans MT" pitchFamily="34" charset="0"/>
                <a:cs typeface="Times New Roman" panose="02020603050405020304" pitchFamily="18" charset="0"/>
              </a:rPr>
              <a:t>fulfill</a:t>
            </a:r>
            <a:r>
              <a:rPr lang="en-IN" sz="2200" dirty="0">
                <a:solidFill>
                  <a:schemeClr val="tx1"/>
                </a:solidFill>
                <a:latin typeface="Gill Sans MT" pitchFamily="34" charset="0"/>
                <a:cs typeface="Times New Roman" panose="02020603050405020304" pitchFamily="18" charset="0"/>
              </a:rPr>
              <a:t> its objective the users of audited financial statements must have confidence that the auditor has worked to a suitable standard and that “a quality audit” has been performed </a:t>
            </a:r>
          </a:p>
        </p:txBody>
      </p:sp>
      <p:sp>
        <p:nvSpPr>
          <p:cNvPr id="9" name="Rectangle 8"/>
          <p:cNvSpPr/>
          <p:nvPr/>
        </p:nvSpPr>
        <p:spPr>
          <a:xfrm>
            <a:off x="5805714" y="582841"/>
            <a:ext cx="3338286" cy="1283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Rectangle 9"/>
          <p:cNvSpPr/>
          <p:nvPr/>
        </p:nvSpPr>
        <p:spPr>
          <a:xfrm>
            <a:off x="1490951" y="-7958"/>
            <a:ext cx="6745926" cy="584775"/>
          </a:xfrm>
          <a:prstGeom prst="rect">
            <a:avLst/>
          </a:prstGeom>
        </p:spPr>
        <p:txBody>
          <a:bodyPr wrap="square">
            <a:spAutoFit/>
          </a:bodyPr>
          <a:lstStyle/>
          <a:p>
            <a:pPr>
              <a:defRPr/>
            </a:pPr>
            <a:r>
              <a:rPr lang="en-US" sz="3200" b="1" dirty="0">
                <a:solidFill>
                  <a:srgbClr val="0070C0"/>
                </a:solidFill>
                <a:latin typeface="Gill Sans MT" pitchFamily="34" charset="0"/>
              </a:rPr>
              <a:t>About </a:t>
            </a:r>
            <a:r>
              <a:rPr lang="en-US" sz="3200" b="1" dirty="0" smtClean="0">
                <a:solidFill>
                  <a:srgbClr val="0070C0"/>
                </a:solidFill>
                <a:latin typeface="Gill Sans MT" pitchFamily="34" charset="0"/>
              </a:rPr>
              <a:t>Audit Quality</a:t>
            </a:r>
            <a:endParaRPr lang="en-US" sz="3200" b="1" dirty="0">
              <a:solidFill>
                <a:srgbClr val="0070C0"/>
              </a:solidFill>
              <a:latin typeface="Gill Sans MT" pitchFamily="34" charset="0"/>
            </a:endParaRPr>
          </a:p>
        </p:txBody>
      </p:sp>
      <p:sp>
        <p:nvSpPr>
          <p:cNvPr id="11" name="Slide Number Placeholder 1"/>
          <p:cNvSpPr>
            <a:spLocks noGrp="1"/>
          </p:cNvSpPr>
          <p:nvPr>
            <p:ph type="sldNum" idx="12"/>
          </p:nvPr>
        </p:nvSpPr>
        <p:spPr>
          <a:xfrm>
            <a:off x="8404384" y="4673651"/>
            <a:ext cx="548700" cy="393600"/>
          </a:xfrm>
        </p:spPr>
        <p:txBody>
          <a:bodyPr/>
          <a:lstStyle/>
          <a:p>
            <a:pPr marL="0" lvl="0" indent="0" algn="r" rtl="0">
              <a:lnSpc>
                <a:spcPts val="2000"/>
              </a:lnSpc>
              <a:spcBef>
                <a:spcPts val="300"/>
              </a:spcBef>
              <a:buNone/>
            </a:pPr>
            <a:fld id="{00000000-1234-1234-1234-123412341234}" type="slidenum">
              <a:rPr lang="en" sz="1600" smtClean="0">
                <a:latin typeface="Gill Sans MT" pitchFamily="34" charset="0"/>
              </a:rPr>
              <a:pPr marL="0" lvl="0" indent="0" algn="r" rtl="0">
                <a:lnSpc>
                  <a:spcPts val="2000"/>
                </a:lnSpc>
                <a:spcBef>
                  <a:spcPts val="300"/>
                </a:spcBef>
                <a:buNone/>
              </a:pPr>
              <a:t>16</a:t>
            </a:fld>
            <a:endParaRPr lang="en" sz="1600" dirty="0">
              <a:latin typeface="Gill Sans MT" pitchFamily="34" charset="0"/>
            </a:endParaRPr>
          </a:p>
        </p:txBody>
      </p:sp>
    </p:spTree>
    <p:extLst>
      <p:ext uri="{BB962C8B-B14F-4D97-AF65-F5344CB8AC3E}">
        <p14:creationId xmlns:p14="http://schemas.microsoft.com/office/powerpoint/2010/main" val="1005746583"/>
      </p:ext>
    </p:extLst>
  </p:cSld>
  <p:clrMapOvr>
    <a:masterClrMapping/>
  </p:clrMapOvr>
  <p:transition spd="slow" advClick="0" advTm="2000">
    <p:wip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61258" y="1125177"/>
            <a:ext cx="8708571" cy="3616311"/>
          </a:xfrm>
          <a:prstGeom prst="rect">
            <a:avLst/>
          </a:prstGeom>
        </p:spPr>
        <p:txBody>
          <a:bodyPr wrap="square">
            <a:spAutoFit/>
          </a:bodyPr>
          <a:lstStyle/>
          <a:p>
            <a:pPr marL="540000" lvl="2" indent="-342900" algn="just">
              <a:lnSpc>
                <a:spcPts val="2200"/>
              </a:lnSpc>
              <a:spcBef>
                <a:spcPts val="300"/>
              </a:spcBef>
              <a:spcAft>
                <a:spcPts val="300"/>
              </a:spcAft>
              <a:buSzPct val="100000"/>
              <a:buFont typeface="Wingdings" panose="05000000000000000000" pitchFamily="2" charset="2"/>
              <a:buChar char="Ø"/>
            </a:pPr>
            <a:r>
              <a:rPr lang="en-IN" sz="1800" dirty="0">
                <a:solidFill>
                  <a:schemeClr val="tx1"/>
                </a:solidFill>
                <a:latin typeface="Gill Sans MT" pitchFamily="34" charset="0"/>
                <a:cs typeface="Times New Roman" panose="02020603050405020304" pitchFamily="18" charset="0"/>
              </a:rPr>
              <a:t>Audit quality encompasses the key elements that create an environment which maximizes the likelihood that quality audits are performed on a consistent basis. </a:t>
            </a:r>
          </a:p>
          <a:p>
            <a:pPr marL="540000" lvl="2" indent="-342900" algn="just">
              <a:lnSpc>
                <a:spcPts val="2200"/>
              </a:lnSpc>
              <a:spcBef>
                <a:spcPts val="300"/>
              </a:spcBef>
              <a:spcAft>
                <a:spcPts val="300"/>
              </a:spcAft>
              <a:buSzPct val="100000"/>
              <a:buFont typeface="Wingdings" panose="05000000000000000000" pitchFamily="2" charset="2"/>
              <a:buChar char="Ø"/>
            </a:pPr>
            <a:r>
              <a:rPr lang="en-IN" sz="1800" dirty="0">
                <a:solidFill>
                  <a:schemeClr val="tx1"/>
                </a:solidFill>
                <a:latin typeface="Gill Sans MT" pitchFamily="34" charset="0"/>
                <a:cs typeface="Times New Roman" panose="02020603050405020304" pitchFamily="18" charset="0"/>
              </a:rPr>
              <a:t>A quality audit is likely to have been achieved by an engagement team that: – Exhibited appropriate values, ethics and attitudes; – Was sufficiently knowledgeable, skilled, and experienced and had sufficient time allocated to perform the audit work; – Applied a rigorous audit process and quality control procedures that complied with law, regulation and applicable standards; – Provided useful and timely reports; and – Interacted appropriately with relevant stakeholders. </a:t>
            </a:r>
          </a:p>
          <a:p>
            <a:pPr marL="540000" lvl="2" indent="-342900" algn="just">
              <a:lnSpc>
                <a:spcPts val="2200"/>
              </a:lnSpc>
              <a:spcBef>
                <a:spcPts val="300"/>
              </a:spcBef>
              <a:spcAft>
                <a:spcPts val="300"/>
              </a:spcAft>
              <a:buSzPct val="100000"/>
              <a:buFont typeface="Wingdings" panose="05000000000000000000" pitchFamily="2" charset="2"/>
              <a:buChar char="Ø"/>
            </a:pPr>
            <a:r>
              <a:rPr lang="en-IN" sz="1800" dirty="0">
                <a:solidFill>
                  <a:schemeClr val="tx1"/>
                </a:solidFill>
                <a:latin typeface="Gill Sans MT" pitchFamily="34" charset="0"/>
                <a:cs typeface="Times New Roman" panose="02020603050405020304" pitchFamily="18" charset="0"/>
              </a:rPr>
              <a:t>The responsibility for performing quality audits of financial statements rests with auditors. However, audit quality is best achieved in an environment where there is support from and appropriate interactions among participants in the financial reporting supply chain. </a:t>
            </a:r>
          </a:p>
        </p:txBody>
      </p:sp>
      <p:sp>
        <p:nvSpPr>
          <p:cNvPr id="9" name="Rectangle 8"/>
          <p:cNvSpPr/>
          <p:nvPr/>
        </p:nvSpPr>
        <p:spPr>
          <a:xfrm>
            <a:off x="5805714" y="582841"/>
            <a:ext cx="3338286" cy="1283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Rectangle 9"/>
          <p:cNvSpPr/>
          <p:nvPr/>
        </p:nvSpPr>
        <p:spPr>
          <a:xfrm>
            <a:off x="1490951" y="-7958"/>
            <a:ext cx="6745926" cy="584775"/>
          </a:xfrm>
          <a:prstGeom prst="rect">
            <a:avLst/>
          </a:prstGeom>
        </p:spPr>
        <p:txBody>
          <a:bodyPr wrap="square">
            <a:spAutoFit/>
          </a:bodyPr>
          <a:lstStyle/>
          <a:p>
            <a:pPr>
              <a:defRPr/>
            </a:pPr>
            <a:r>
              <a:rPr lang="en-IN" sz="3200" b="1" dirty="0" smtClean="0">
                <a:solidFill>
                  <a:srgbClr val="0070C0"/>
                </a:solidFill>
                <a:latin typeface="Gill Sans MT" pitchFamily="34" charset="0"/>
              </a:rPr>
              <a:t>Audit Quality and Quality Audit</a:t>
            </a:r>
            <a:endParaRPr lang="en-US" sz="3200" b="1" dirty="0">
              <a:solidFill>
                <a:srgbClr val="0070C0"/>
              </a:solidFill>
              <a:latin typeface="Gill Sans MT" pitchFamily="34" charset="0"/>
            </a:endParaRPr>
          </a:p>
        </p:txBody>
      </p:sp>
      <p:sp>
        <p:nvSpPr>
          <p:cNvPr id="11" name="Slide Number Placeholder 1"/>
          <p:cNvSpPr>
            <a:spLocks noGrp="1"/>
          </p:cNvSpPr>
          <p:nvPr>
            <p:ph type="sldNum" idx="12"/>
          </p:nvPr>
        </p:nvSpPr>
        <p:spPr>
          <a:xfrm>
            <a:off x="8404384" y="4673651"/>
            <a:ext cx="548700" cy="393600"/>
          </a:xfrm>
        </p:spPr>
        <p:txBody>
          <a:bodyPr/>
          <a:lstStyle/>
          <a:p>
            <a:pPr marL="0" lvl="0" indent="0" algn="r" rtl="0">
              <a:lnSpc>
                <a:spcPts val="2000"/>
              </a:lnSpc>
              <a:spcBef>
                <a:spcPts val="300"/>
              </a:spcBef>
              <a:buNone/>
            </a:pPr>
            <a:fld id="{00000000-1234-1234-1234-123412341234}" type="slidenum">
              <a:rPr lang="en" sz="1600" smtClean="0">
                <a:latin typeface="Gill Sans MT" pitchFamily="34" charset="0"/>
              </a:rPr>
              <a:pPr marL="0" lvl="0" indent="0" algn="r" rtl="0">
                <a:lnSpc>
                  <a:spcPts val="2000"/>
                </a:lnSpc>
                <a:spcBef>
                  <a:spcPts val="300"/>
                </a:spcBef>
                <a:buNone/>
              </a:pPr>
              <a:t>17</a:t>
            </a:fld>
            <a:endParaRPr lang="en" sz="1600" dirty="0">
              <a:latin typeface="Gill Sans MT" pitchFamily="34" charset="0"/>
            </a:endParaRPr>
          </a:p>
        </p:txBody>
      </p:sp>
    </p:spTree>
    <p:extLst>
      <p:ext uri="{BB962C8B-B14F-4D97-AF65-F5344CB8AC3E}">
        <p14:creationId xmlns:p14="http://schemas.microsoft.com/office/powerpoint/2010/main" val="3286330614"/>
      </p:ext>
    </p:extLst>
  </p:cSld>
  <p:clrMapOvr>
    <a:masterClrMapping/>
  </p:clrMapOvr>
  <p:transition spd="slow" advClick="0" advTm="2000">
    <p:wip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35430" y="1400949"/>
            <a:ext cx="8331200" cy="1967526"/>
          </a:xfrm>
          <a:prstGeom prst="rect">
            <a:avLst/>
          </a:prstGeom>
        </p:spPr>
        <p:txBody>
          <a:bodyPr wrap="square">
            <a:spAutoFit/>
          </a:bodyPr>
          <a:lstStyle/>
          <a:p>
            <a:pPr marL="540000" lvl="2" indent="-342900" algn="just">
              <a:lnSpc>
                <a:spcPts val="2200"/>
              </a:lnSpc>
              <a:spcBef>
                <a:spcPts val="600"/>
              </a:spcBef>
              <a:spcAft>
                <a:spcPts val="1200"/>
              </a:spcAft>
              <a:buSzPct val="100000"/>
              <a:buFont typeface="Wingdings" panose="05000000000000000000" pitchFamily="2" charset="2"/>
              <a:buChar char="Ø"/>
            </a:pPr>
            <a:r>
              <a:rPr lang="en-IN" sz="2400" dirty="0">
                <a:solidFill>
                  <a:schemeClr val="tx1"/>
                </a:solidFill>
                <a:latin typeface="Gill Sans MT" pitchFamily="34" charset="0"/>
                <a:cs typeface="Times New Roman" panose="02020603050405020304" pitchFamily="18" charset="0"/>
              </a:rPr>
              <a:t>SQC 1, Quality Control for Firms that Perform Audits and Reviews of Historical Financial Information, and Other Assurance and Related Services Engagements</a:t>
            </a:r>
          </a:p>
          <a:p>
            <a:pPr marL="540000" lvl="2" indent="-342900" algn="just">
              <a:lnSpc>
                <a:spcPts val="2200"/>
              </a:lnSpc>
              <a:spcBef>
                <a:spcPts val="600"/>
              </a:spcBef>
              <a:spcAft>
                <a:spcPts val="1200"/>
              </a:spcAft>
              <a:buSzPct val="100000"/>
              <a:buFont typeface="Wingdings" panose="05000000000000000000" pitchFamily="2" charset="2"/>
              <a:buChar char="Ø"/>
            </a:pPr>
            <a:r>
              <a:rPr lang="en-IN" sz="2400" dirty="0">
                <a:solidFill>
                  <a:schemeClr val="tx1"/>
                </a:solidFill>
                <a:latin typeface="Gill Sans MT" pitchFamily="34" charset="0"/>
                <a:cs typeface="Times New Roman" panose="02020603050405020304" pitchFamily="18" charset="0"/>
              </a:rPr>
              <a:t>SA 220, Quality Control for an Audit of Financial </a:t>
            </a:r>
            <a:r>
              <a:rPr lang="en-IN" sz="2400" dirty="0" smtClean="0">
                <a:solidFill>
                  <a:schemeClr val="tx1"/>
                </a:solidFill>
                <a:latin typeface="Gill Sans MT" pitchFamily="34" charset="0"/>
                <a:cs typeface="Times New Roman" panose="02020603050405020304" pitchFamily="18" charset="0"/>
              </a:rPr>
              <a:t>Statements</a:t>
            </a:r>
          </a:p>
          <a:p>
            <a:pPr marL="197100" lvl="2" algn="just">
              <a:lnSpc>
                <a:spcPts val="2200"/>
              </a:lnSpc>
              <a:spcBef>
                <a:spcPts val="600"/>
              </a:spcBef>
              <a:spcAft>
                <a:spcPts val="1200"/>
              </a:spcAft>
              <a:buSzPct val="100000"/>
            </a:pPr>
            <a:r>
              <a:rPr lang="en-IN" sz="2400" dirty="0" smtClean="0">
                <a:solidFill>
                  <a:schemeClr val="tx1"/>
                </a:solidFill>
                <a:latin typeface="Gill Sans MT" pitchFamily="34" charset="0"/>
                <a:cs typeface="Times New Roman" panose="02020603050405020304" pitchFamily="18" charset="0"/>
              </a:rPr>
              <a:t>These </a:t>
            </a:r>
            <a:r>
              <a:rPr lang="en-IN" sz="2400" dirty="0">
                <a:solidFill>
                  <a:schemeClr val="tx1"/>
                </a:solidFill>
                <a:latin typeface="Gill Sans MT" pitchFamily="34" charset="0"/>
                <a:cs typeface="Times New Roman" panose="02020603050405020304" pitchFamily="18" charset="0"/>
              </a:rPr>
              <a:t>standard prescribe detailed framework for audit quality </a:t>
            </a:r>
          </a:p>
        </p:txBody>
      </p:sp>
      <p:sp>
        <p:nvSpPr>
          <p:cNvPr id="9" name="Rectangle 8"/>
          <p:cNvSpPr/>
          <p:nvPr/>
        </p:nvSpPr>
        <p:spPr>
          <a:xfrm>
            <a:off x="5805714" y="582841"/>
            <a:ext cx="3338286" cy="1283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Rectangle 9"/>
          <p:cNvSpPr/>
          <p:nvPr/>
        </p:nvSpPr>
        <p:spPr>
          <a:xfrm>
            <a:off x="1490951" y="-7958"/>
            <a:ext cx="7275678" cy="1077218"/>
          </a:xfrm>
          <a:prstGeom prst="rect">
            <a:avLst/>
          </a:prstGeom>
        </p:spPr>
        <p:txBody>
          <a:bodyPr wrap="square">
            <a:spAutoFit/>
          </a:bodyPr>
          <a:lstStyle/>
          <a:p>
            <a:pPr>
              <a:defRPr/>
            </a:pPr>
            <a:r>
              <a:rPr lang="en-IN" sz="3200" b="1" dirty="0">
                <a:solidFill>
                  <a:srgbClr val="0070C0"/>
                </a:solidFill>
                <a:latin typeface="Gill Sans MT" pitchFamily="34" charset="0"/>
              </a:rPr>
              <a:t>Standards dealing with </a:t>
            </a:r>
            <a:r>
              <a:rPr lang="en-IN" sz="3200" b="1" dirty="0" smtClean="0">
                <a:solidFill>
                  <a:srgbClr val="0070C0"/>
                </a:solidFill>
                <a:latin typeface="Gill Sans MT" pitchFamily="34" charset="0"/>
              </a:rPr>
              <a:t>Audit Quality</a:t>
            </a:r>
            <a:r>
              <a:rPr lang="en-IN" sz="3200" b="1" dirty="0">
                <a:solidFill>
                  <a:srgbClr val="0070C0"/>
                </a:solidFill>
                <a:latin typeface="Gill Sans MT" pitchFamily="34" charset="0"/>
              </a:rPr>
              <a:t/>
            </a:r>
            <a:br>
              <a:rPr lang="en-IN" sz="3200" b="1" dirty="0">
                <a:solidFill>
                  <a:srgbClr val="0070C0"/>
                </a:solidFill>
                <a:latin typeface="Gill Sans MT" pitchFamily="34" charset="0"/>
              </a:rPr>
            </a:br>
            <a:endParaRPr lang="en-US" sz="3200" b="1" dirty="0">
              <a:solidFill>
                <a:srgbClr val="0070C0"/>
              </a:solidFill>
              <a:latin typeface="Gill Sans MT" pitchFamily="34" charset="0"/>
            </a:endParaRPr>
          </a:p>
        </p:txBody>
      </p:sp>
      <p:sp>
        <p:nvSpPr>
          <p:cNvPr id="11" name="Slide Number Placeholder 1"/>
          <p:cNvSpPr>
            <a:spLocks noGrp="1"/>
          </p:cNvSpPr>
          <p:nvPr>
            <p:ph type="sldNum" idx="12"/>
          </p:nvPr>
        </p:nvSpPr>
        <p:spPr>
          <a:xfrm>
            <a:off x="8404384" y="4673651"/>
            <a:ext cx="548700" cy="393600"/>
          </a:xfrm>
        </p:spPr>
        <p:txBody>
          <a:bodyPr/>
          <a:lstStyle/>
          <a:p>
            <a:pPr marL="0" lvl="0" indent="0" algn="r" rtl="0">
              <a:lnSpc>
                <a:spcPts val="2000"/>
              </a:lnSpc>
              <a:spcBef>
                <a:spcPts val="300"/>
              </a:spcBef>
              <a:buNone/>
            </a:pPr>
            <a:fld id="{00000000-1234-1234-1234-123412341234}" type="slidenum">
              <a:rPr lang="en" sz="1600" smtClean="0">
                <a:latin typeface="Gill Sans MT" pitchFamily="34" charset="0"/>
              </a:rPr>
              <a:pPr marL="0" lvl="0" indent="0" algn="r" rtl="0">
                <a:lnSpc>
                  <a:spcPts val="2000"/>
                </a:lnSpc>
                <a:spcBef>
                  <a:spcPts val="300"/>
                </a:spcBef>
                <a:buNone/>
              </a:pPr>
              <a:t>18</a:t>
            </a:fld>
            <a:endParaRPr lang="en" sz="1600" dirty="0">
              <a:latin typeface="Gill Sans MT" pitchFamily="34" charset="0"/>
            </a:endParaRPr>
          </a:p>
        </p:txBody>
      </p:sp>
    </p:spTree>
    <p:extLst>
      <p:ext uri="{BB962C8B-B14F-4D97-AF65-F5344CB8AC3E}">
        <p14:creationId xmlns:p14="http://schemas.microsoft.com/office/powerpoint/2010/main" val="4098191479"/>
      </p:ext>
    </p:extLst>
  </p:cSld>
  <p:clrMapOvr>
    <a:masterClrMapping/>
  </p:clrMapOvr>
  <p:transition spd="slow" advClick="0" advTm="2000">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61258" y="1125177"/>
            <a:ext cx="8708571" cy="4016484"/>
          </a:xfrm>
          <a:prstGeom prst="rect">
            <a:avLst/>
          </a:prstGeom>
        </p:spPr>
        <p:txBody>
          <a:bodyPr wrap="square">
            <a:spAutoFit/>
          </a:bodyPr>
          <a:lstStyle/>
          <a:p>
            <a:pPr marL="540000" lvl="2" indent="-342900" algn="just">
              <a:lnSpc>
                <a:spcPts val="2200"/>
              </a:lnSpc>
              <a:spcBef>
                <a:spcPts val="300"/>
              </a:spcBef>
              <a:spcAft>
                <a:spcPts val="300"/>
              </a:spcAft>
              <a:buSzPct val="100000"/>
              <a:buFont typeface="Wingdings" panose="05000000000000000000" pitchFamily="2" charset="2"/>
              <a:buChar char="Ø"/>
            </a:pPr>
            <a:r>
              <a:rPr lang="en-IN" sz="2000" dirty="0">
                <a:solidFill>
                  <a:schemeClr val="tx1"/>
                </a:solidFill>
                <a:latin typeface="Gill Sans MT" pitchFamily="34" charset="0"/>
                <a:cs typeface="Times New Roman" panose="02020603050405020304" pitchFamily="18" charset="0"/>
              </a:rPr>
              <a:t>Constituted Online Panel of Experts for addressing Bank Branch Audit related queries for FY 2021-22</a:t>
            </a:r>
          </a:p>
          <a:p>
            <a:pPr marL="540000" lvl="2" indent="-342900" algn="just">
              <a:lnSpc>
                <a:spcPts val="2200"/>
              </a:lnSpc>
              <a:spcBef>
                <a:spcPts val="300"/>
              </a:spcBef>
              <a:spcAft>
                <a:spcPts val="300"/>
              </a:spcAft>
              <a:buSzPct val="100000"/>
              <a:buFont typeface="Wingdings" panose="05000000000000000000" pitchFamily="2" charset="2"/>
              <a:buChar char="Ø"/>
            </a:pPr>
            <a:r>
              <a:rPr lang="en-IN" sz="2000" dirty="0">
                <a:solidFill>
                  <a:schemeClr val="tx1"/>
                </a:solidFill>
                <a:latin typeface="Gill Sans MT" pitchFamily="34" charset="0"/>
                <a:cs typeface="Times New Roman" panose="02020603050405020304" pitchFamily="18" charset="0"/>
              </a:rPr>
              <a:t>Constituted Expert Panel for Addressing queries related to Statutory Audit pertaining to Auditing Aspects for FY 2021-22</a:t>
            </a:r>
          </a:p>
          <a:p>
            <a:pPr marL="540000" lvl="2" indent="-342900" algn="just">
              <a:lnSpc>
                <a:spcPts val="2200"/>
              </a:lnSpc>
              <a:spcBef>
                <a:spcPts val="300"/>
              </a:spcBef>
              <a:spcAft>
                <a:spcPts val="300"/>
              </a:spcAft>
              <a:buSzPct val="100000"/>
              <a:buFont typeface="Wingdings" panose="05000000000000000000" pitchFamily="2" charset="2"/>
              <a:buChar char="Ø"/>
            </a:pPr>
            <a:r>
              <a:rPr lang="en-IN" sz="2000" dirty="0">
                <a:solidFill>
                  <a:schemeClr val="tx1"/>
                </a:solidFill>
                <a:latin typeface="Gill Sans MT" pitchFamily="34" charset="0"/>
                <a:cs typeface="Times New Roman" panose="02020603050405020304" pitchFamily="18" charset="0"/>
              </a:rPr>
              <a:t>Organising programmes </a:t>
            </a:r>
            <a:r>
              <a:rPr lang="en-IN" sz="2000" dirty="0" smtClean="0">
                <a:solidFill>
                  <a:schemeClr val="tx1"/>
                </a:solidFill>
                <a:latin typeface="Gill Sans MT" pitchFamily="34" charset="0"/>
                <a:cs typeface="Times New Roman" panose="02020603050405020304" pitchFamily="18" charset="0"/>
              </a:rPr>
              <a:t>in physical/virtual mode across </a:t>
            </a:r>
            <a:r>
              <a:rPr lang="en-IN" sz="2000" dirty="0">
                <a:solidFill>
                  <a:schemeClr val="tx1"/>
                </a:solidFill>
                <a:latin typeface="Gill Sans MT" pitchFamily="34" charset="0"/>
                <a:cs typeface="Times New Roman" panose="02020603050405020304" pitchFamily="18" charset="0"/>
              </a:rPr>
              <a:t>the Country on following aspects:</a:t>
            </a:r>
          </a:p>
          <a:p>
            <a:pPr marL="900000" lvl="2" indent="-342900" algn="just">
              <a:lnSpc>
                <a:spcPts val="2200"/>
              </a:lnSpc>
              <a:spcBef>
                <a:spcPts val="300"/>
              </a:spcBef>
              <a:spcAft>
                <a:spcPts val="300"/>
              </a:spcAft>
              <a:buSzPct val="100000"/>
              <a:buFont typeface="Wingdings" pitchFamily="2" charset="2"/>
              <a:buChar char="§"/>
            </a:pPr>
            <a:r>
              <a:rPr lang="en-IN" sz="2000" dirty="0">
                <a:solidFill>
                  <a:schemeClr val="tx1"/>
                </a:solidFill>
                <a:latin typeface="Gill Sans MT" pitchFamily="34" charset="0"/>
                <a:cs typeface="Times New Roman" panose="02020603050405020304" pitchFamily="18" charset="0"/>
              </a:rPr>
              <a:t>Engagement and Quality Control Standards. </a:t>
            </a:r>
          </a:p>
          <a:p>
            <a:pPr marL="900000" lvl="2" indent="-342900" algn="just">
              <a:lnSpc>
                <a:spcPts val="2200"/>
              </a:lnSpc>
              <a:spcBef>
                <a:spcPts val="300"/>
              </a:spcBef>
              <a:spcAft>
                <a:spcPts val="300"/>
              </a:spcAft>
              <a:buSzPct val="100000"/>
              <a:buFont typeface="Wingdings" pitchFamily="2" charset="2"/>
              <a:buChar char="§"/>
            </a:pPr>
            <a:r>
              <a:rPr lang="en-IN" sz="2000" dirty="0">
                <a:solidFill>
                  <a:schemeClr val="tx1"/>
                </a:solidFill>
                <a:latin typeface="Gill Sans MT" pitchFamily="34" charset="0"/>
                <a:cs typeface="Times New Roman" panose="02020603050405020304" pitchFamily="18" charset="0"/>
              </a:rPr>
              <a:t>Provisions of Companies Act, 2013 e.g. reporting on fraud, reporting on IFC, reporting on CARO. </a:t>
            </a:r>
          </a:p>
          <a:p>
            <a:pPr marL="900000" lvl="2" indent="-342900" algn="just">
              <a:lnSpc>
                <a:spcPts val="2200"/>
              </a:lnSpc>
              <a:spcBef>
                <a:spcPts val="300"/>
              </a:spcBef>
              <a:spcAft>
                <a:spcPts val="300"/>
              </a:spcAft>
              <a:buSzPct val="100000"/>
              <a:buFont typeface="Wingdings" pitchFamily="2" charset="2"/>
              <a:buChar char="§"/>
            </a:pPr>
            <a:r>
              <a:rPr lang="en-IN" sz="2000" dirty="0">
                <a:solidFill>
                  <a:schemeClr val="tx1"/>
                </a:solidFill>
                <a:latin typeface="Gill Sans MT" pitchFamily="34" charset="0"/>
                <a:cs typeface="Times New Roman" panose="02020603050405020304" pitchFamily="18" charset="0"/>
              </a:rPr>
              <a:t>Audit of banks.</a:t>
            </a:r>
          </a:p>
          <a:p>
            <a:pPr marL="900000" lvl="2" indent="-342900" algn="just">
              <a:lnSpc>
                <a:spcPts val="2200"/>
              </a:lnSpc>
              <a:spcBef>
                <a:spcPts val="300"/>
              </a:spcBef>
              <a:spcAft>
                <a:spcPts val="300"/>
              </a:spcAft>
              <a:buSzPct val="100000"/>
              <a:buFont typeface="Wingdings" pitchFamily="2" charset="2"/>
              <a:buChar char="§"/>
            </a:pPr>
            <a:r>
              <a:rPr lang="en-IN" sz="2000" dirty="0">
                <a:solidFill>
                  <a:schemeClr val="tx1"/>
                </a:solidFill>
                <a:latin typeface="Gill Sans MT" pitchFamily="34" charset="0"/>
                <a:cs typeface="Times New Roman" panose="02020603050405020304" pitchFamily="18" charset="0"/>
              </a:rPr>
              <a:t>Recent developments and emerging issues in auditing</a:t>
            </a:r>
          </a:p>
          <a:p>
            <a:pPr marL="900000" lvl="2" indent="-342900" algn="just">
              <a:lnSpc>
                <a:spcPts val="2200"/>
              </a:lnSpc>
              <a:spcBef>
                <a:spcPts val="300"/>
              </a:spcBef>
              <a:spcAft>
                <a:spcPts val="300"/>
              </a:spcAft>
              <a:buSzPct val="100000"/>
              <a:buFont typeface="Wingdings" pitchFamily="2" charset="2"/>
              <a:buChar char="§"/>
            </a:pPr>
            <a:r>
              <a:rPr lang="en-IN" sz="2000" dirty="0">
                <a:solidFill>
                  <a:schemeClr val="tx1"/>
                </a:solidFill>
                <a:latin typeface="Gill Sans MT" pitchFamily="34" charset="0"/>
                <a:cs typeface="Times New Roman" panose="02020603050405020304" pitchFamily="18" charset="0"/>
              </a:rPr>
              <a:t>Other auditing aspects</a:t>
            </a:r>
          </a:p>
        </p:txBody>
      </p:sp>
      <p:sp>
        <p:nvSpPr>
          <p:cNvPr id="9" name="Rectangle 8"/>
          <p:cNvSpPr/>
          <p:nvPr/>
        </p:nvSpPr>
        <p:spPr>
          <a:xfrm>
            <a:off x="5805714" y="582841"/>
            <a:ext cx="3338286" cy="1283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Rectangle 9"/>
          <p:cNvSpPr/>
          <p:nvPr/>
        </p:nvSpPr>
        <p:spPr>
          <a:xfrm>
            <a:off x="1490951" y="-7958"/>
            <a:ext cx="7478878" cy="1077218"/>
          </a:xfrm>
          <a:prstGeom prst="rect">
            <a:avLst/>
          </a:prstGeom>
        </p:spPr>
        <p:txBody>
          <a:bodyPr wrap="square">
            <a:spAutoFit/>
          </a:bodyPr>
          <a:lstStyle/>
          <a:p>
            <a:pPr>
              <a:defRPr/>
            </a:pPr>
            <a:r>
              <a:rPr lang="en-IN" sz="3200" b="1" dirty="0">
                <a:solidFill>
                  <a:srgbClr val="0070C0"/>
                </a:solidFill>
                <a:latin typeface="Gill Sans MT" pitchFamily="34" charset="0"/>
              </a:rPr>
              <a:t>Initiatives taken by </a:t>
            </a:r>
            <a:r>
              <a:rPr lang="en-IN" sz="3200" b="1" dirty="0" smtClean="0">
                <a:solidFill>
                  <a:srgbClr val="0070C0"/>
                </a:solidFill>
                <a:latin typeface="Gill Sans MT" pitchFamily="34" charset="0"/>
              </a:rPr>
              <a:t>AASB to Enhance </a:t>
            </a:r>
            <a:r>
              <a:rPr lang="en-IN" sz="3200" b="1" dirty="0">
                <a:solidFill>
                  <a:srgbClr val="0070C0"/>
                </a:solidFill>
                <a:latin typeface="Gill Sans MT" pitchFamily="34" charset="0"/>
              </a:rPr>
              <a:t>Audit </a:t>
            </a:r>
            <a:r>
              <a:rPr lang="en-IN" sz="3200" b="1" dirty="0" smtClean="0">
                <a:solidFill>
                  <a:srgbClr val="0070C0"/>
                </a:solidFill>
                <a:latin typeface="Gill Sans MT" pitchFamily="34" charset="0"/>
              </a:rPr>
              <a:t>Quality </a:t>
            </a:r>
            <a:endParaRPr lang="en-US" sz="3200" b="1" dirty="0">
              <a:solidFill>
                <a:srgbClr val="0070C0"/>
              </a:solidFill>
              <a:latin typeface="Gill Sans MT" pitchFamily="34" charset="0"/>
            </a:endParaRPr>
          </a:p>
        </p:txBody>
      </p:sp>
      <p:sp>
        <p:nvSpPr>
          <p:cNvPr id="11" name="Slide Number Placeholder 1"/>
          <p:cNvSpPr>
            <a:spLocks noGrp="1"/>
          </p:cNvSpPr>
          <p:nvPr>
            <p:ph type="sldNum" idx="12"/>
          </p:nvPr>
        </p:nvSpPr>
        <p:spPr>
          <a:xfrm>
            <a:off x="8404384" y="4673651"/>
            <a:ext cx="548700" cy="393600"/>
          </a:xfrm>
        </p:spPr>
        <p:txBody>
          <a:bodyPr/>
          <a:lstStyle/>
          <a:p>
            <a:pPr marL="0" lvl="0" indent="0" algn="r" rtl="0">
              <a:lnSpc>
                <a:spcPts val="2000"/>
              </a:lnSpc>
              <a:spcBef>
                <a:spcPts val="300"/>
              </a:spcBef>
              <a:buNone/>
            </a:pPr>
            <a:fld id="{00000000-1234-1234-1234-123412341234}" type="slidenum">
              <a:rPr lang="en" sz="1600" smtClean="0">
                <a:latin typeface="Gill Sans MT" pitchFamily="34" charset="0"/>
              </a:rPr>
              <a:pPr marL="0" lvl="0" indent="0" algn="r" rtl="0">
                <a:lnSpc>
                  <a:spcPts val="2000"/>
                </a:lnSpc>
                <a:spcBef>
                  <a:spcPts val="300"/>
                </a:spcBef>
                <a:buNone/>
              </a:pPr>
              <a:t>19</a:t>
            </a:fld>
            <a:endParaRPr lang="en" sz="1600" dirty="0">
              <a:latin typeface="Gill Sans MT" pitchFamily="34" charset="0"/>
            </a:endParaRPr>
          </a:p>
        </p:txBody>
      </p:sp>
    </p:spTree>
    <p:extLst>
      <p:ext uri="{BB962C8B-B14F-4D97-AF65-F5344CB8AC3E}">
        <p14:creationId xmlns:p14="http://schemas.microsoft.com/office/powerpoint/2010/main" val="4098191479"/>
      </p:ext>
    </p:extLst>
  </p:cSld>
  <p:clrMapOvr>
    <a:masterClrMapping/>
  </p:clrMapOvr>
  <p:transition spd="slow" advClick="0" advTm="2000">
    <p:wip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61258" y="1125177"/>
            <a:ext cx="8708571" cy="3580467"/>
          </a:xfrm>
          <a:prstGeom prst="rect">
            <a:avLst/>
          </a:prstGeom>
        </p:spPr>
        <p:txBody>
          <a:bodyPr wrap="square">
            <a:spAutoFit/>
          </a:bodyPr>
          <a:lstStyle/>
          <a:p>
            <a:pPr marL="540000" lvl="2" indent="-342900" algn="just">
              <a:lnSpc>
                <a:spcPts val="2200"/>
              </a:lnSpc>
              <a:spcBef>
                <a:spcPts val="300"/>
              </a:spcBef>
              <a:spcAft>
                <a:spcPts val="300"/>
              </a:spcAft>
              <a:buSzPct val="100000"/>
              <a:buFont typeface="Wingdings" panose="05000000000000000000" pitchFamily="2" charset="2"/>
              <a:buChar char="Ø"/>
            </a:pPr>
            <a:r>
              <a:rPr lang="en-IN" sz="2000" dirty="0" smtClean="0"/>
              <a:t>The Centre </a:t>
            </a:r>
            <a:r>
              <a:rPr lang="en-IN" sz="2000" dirty="0"/>
              <a:t>of Audit Quality (CAQ) of </a:t>
            </a:r>
            <a:r>
              <a:rPr lang="en-IN" sz="2000" dirty="0" smtClean="0"/>
              <a:t>ICAI </a:t>
            </a:r>
            <a:r>
              <a:rPr lang="en-IN" sz="2000" dirty="0"/>
              <a:t>has launched </a:t>
            </a:r>
            <a:r>
              <a:rPr lang="en-IN" sz="2000" dirty="0" smtClean="0"/>
              <a:t>the </a:t>
            </a:r>
            <a:r>
              <a:rPr lang="en-IN" sz="2000" b="1" dirty="0" smtClean="0"/>
              <a:t>Audit </a:t>
            </a:r>
            <a:r>
              <a:rPr lang="en-IN" sz="2000" b="1" dirty="0"/>
              <a:t>Quality Maturity Model V 1.0 (AQMM)</a:t>
            </a:r>
            <a:r>
              <a:rPr lang="en-IN" sz="2000" dirty="0"/>
              <a:t>, as a recommendatory self-evaluation Model of </a:t>
            </a:r>
            <a:r>
              <a:rPr lang="en-IN" sz="2000" dirty="0" smtClean="0"/>
              <a:t>current </a:t>
            </a:r>
            <a:r>
              <a:rPr lang="en-IN" sz="2000" dirty="0"/>
              <a:t>level of Audit Maturity for </a:t>
            </a:r>
            <a:r>
              <a:rPr lang="en-IN" sz="2000" dirty="0" smtClean="0"/>
              <a:t>auditing </a:t>
            </a:r>
            <a:r>
              <a:rPr lang="en-IN" sz="2000" dirty="0"/>
              <a:t>firms. </a:t>
            </a:r>
            <a:r>
              <a:rPr lang="en-IN" sz="2000" dirty="0" smtClean="0"/>
              <a:t>The </a:t>
            </a:r>
            <a:r>
              <a:rPr lang="en-IN" sz="2000" dirty="0"/>
              <a:t>model also provides a mechanism to help and guide </a:t>
            </a:r>
            <a:r>
              <a:rPr lang="en-IN" sz="2000" dirty="0" smtClean="0"/>
              <a:t>firms to </a:t>
            </a:r>
            <a:r>
              <a:rPr lang="en-IN" sz="2000" dirty="0"/>
              <a:t>improvise their audit quality</a:t>
            </a:r>
            <a:r>
              <a:rPr lang="en-IN" sz="2000" dirty="0" smtClean="0"/>
              <a:t>.</a:t>
            </a:r>
          </a:p>
          <a:p>
            <a:pPr marL="540000" lvl="2" indent="-342900" algn="just">
              <a:lnSpc>
                <a:spcPts val="2200"/>
              </a:lnSpc>
              <a:spcBef>
                <a:spcPts val="300"/>
              </a:spcBef>
              <a:spcAft>
                <a:spcPts val="300"/>
              </a:spcAft>
              <a:buSzPct val="100000"/>
              <a:buFont typeface="Wingdings" panose="05000000000000000000" pitchFamily="2" charset="2"/>
              <a:buChar char="Ø"/>
            </a:pPr>
            <a:r>
              <a:rPr lang="en-IN" sz="2000" dirty="0" smtClean="0">
                <a:solidFill>
                  <a:schemeClr val="tx1"/>
                </a:solidFill>
                <a:latin typeface="Gill Sans MT" pitchFamily="34" charset="0"/>
                <a:cs typeface="Times New Roman" panose="02020603050405020304" pitchFamily="18" charset="0"/>
              </a:rPr>
              <a:t>CAQ has been developing </a:t>
            </a:r>
            <a:r>
              <a:rPr lang="en-IN" sz="2000" b="1" dirty="0" smtClean="0">
                <a:solidFill>
                  <a:schemeClr val="tx1"/>
                </a:solidFill>
                <a:latin typeface="Gill Sans MT" pitchFamily="34" charset="0"/>
                <a:cs typeface="Times New Roman" panose="02020603050405020304" pitchFamily="18" charset="0"/>
              </a:rPr>
              <a:t>Framework on Audit Quality</a:t>
            </a:r>
            <a:r>
              <a:rPr lang="en-IN" sz="2000" dirty="0" smtClean="0">
                <a:solidFill>
                  <a:schemeClr val="tx1"/>
                </a:solidFill>
                <a:latin typeface="Gill Sans MT" pitchFamily="34" charset="0"/>
                <a:cs typeface="Times New Roman" panose="02020603050405020304" pitchFamily="18" charset="0"/>
              </a:rPr>
              <a:t> which shall be focussing on catering the following objectives:</a:t>
            </a:r>
          </a:p>
          <a:p>
            <a:pPr marL="914400" lvl="8" indent="-342900" algn="just">
              <a:lnSpc>
                <a:spcPts val="2200"/>
              </a:lnSpc>
              <a:spcBef>
                <a:spcPts val="300"/>
              </a:spcBef>
              <a:spcAft>
                <a:spcPts val="300"/>
              </a:spcAft>
              <a:buSzPct val="100000"/>
              <a:buFont typeface="Arial" pitchFamily="34" charset="0"/>
              <a:buChar char="•"/>
            </a:pPr>
            <a:r>
              <a:rPr lang="en-US" sz="2000" dirty="0" smtClean="0">
                <a:solidFill>
                  <a:schemeClr val="tx1"/>
                </a:solidFill>
                <a:latin typeface="Gill Sans MT" pitchFamily="34" charset="0"/>
                <a:cs typeface="Times New Roman" panose="02020603050405020304" pitchFamily="18" charset="0"/>
              </a:rPr>
              <a:t>Raise </a:t>
            </a:r>
            <a:r>
              <a:rPr lang="en-US" sz="2000" dirty="0">
                <a:solidFill>
                  <a:schemeClr val="tx1"/>
                </a:solidFill>
                <a:latin typeface="Gill Sans MT" pitchFamily="34" charset="0"/>
                <a:cs typeface="Times New Roman" panose="02020603050405020304" pitchFamily="18" charset="0"/>
              </a:rPr>
              <a:t>awareness of the key elements of Audit Quality</a:t>
            </a:r>
          </a:p>
          <a:p>
            <a:pPr marL="914400" lvl="6" indent="-342900" algn="just">
              <a:lnSpc>
                <a:spcPts val="2200"/>
              </a:lnSpc>
              <a:spcBef>
                <a:spcPts val="300"/>
              </a:spcBef>
              <a:spcAft>
                <a:spcPts val="300"/>
              </a:spcAft>
              <a:buSzPct val="100000"/>
              <a:buFont typeface="Arial" pitchFamily="34" charset="0"/>
              <a:buChar char="•"/>
            </a:pPr>
            <a:r>
              <a:rPr lang="en-US" sz="2000" dirty="0" smtClean="0">
                <a:solidFill>
                  <a:schemeClr val="tx1"/>
                </a:solidFill>
                <a:latin typeface="Gill Sans MT" pitchFamily="34" charset="0"/>
                <a:cs typeface="Times New Roman" panose="02020603050405020304" pitchFamily="18" charset="0"/>
              </a:rPr>
              <a:t>Facilitate </a:t>
            </a:r>
            <a:r>
              <a:rPr lang="en-US" sz="2000" dirty="0">
                <a:solidFill>
                  <a:schemeClr val="tx1"/>
                </a:solidFill>
                <a:latin typeface="Gill Sans MT" pitchFamily="34" charset="0"/>
                <a:cs typeface="Times New Roman" panose="02020603050405020304" pitchFamily="18" charset="0"/>
              </a:rPr>
              <a:t>greater dialogue between stakeholders on Audit Quality</a:t>
            </a:r>
          </a:p>
          <a:p>
            <a:pPr marL="914400" lvl="6" indent="-342900" algn="just">
              <a:lnSpc>
                <a:spcPts val="2200"/>
              </a:lnSpc>
              <a:spcBef>
                <a:spcPts val="300"/>
              </a:spcBef>
              <a:spcAft>
                <a:spcPts val="300"/>
              </a:spcAft>
              <a:buSzPct val="100000"/>
              <a:buFont typeface="Arial" pitchFamily="34" charset="0"/>
              <a:buChar char="•"/>
            </a:pPr>
            <a:r>
              <a:rPr lang="en-US" sz="2000" dirty="0" smtClean="0">
                <a:solidFill>
                  <a:schemeClr val="tx1"/>
                </a:solidFill>
                <a:latin typeface="Gill Sans MT" pitchFamily="34" charset="0"/>
                <a:cs typeface="Times New Roman" panose="02020603050405020304" pitchFamily="18" charset="0"/>
              </a:rPr>
              <a:t>Encourage </a:t>
            </a:r>
            <a:r>
              <a:rPr lang="en-US" sz="2000" dirty="0">
                <a:solidFill>
                  <a:schemeClr val="tx1"/>
                </a:solidFill>
                <a:latin typeface="Gill Sans MT" pitchFamily="34" charset="0"/>
                <a:cs typeface="Times New Roman" panose="02020603050405020304" pitchFamily="18" charset="0"/>
              </a:rPr>
              <a:t>key stakeholders to explore ways to improve Audit Quality</a:t>
            </a:r>
          </a:p>
          <a:p>
            <a:pPr marL="540000" lvl="4" indent="-342900" algn="just">
              <a:lnSpc>
                <a:spcPts val="2200"/>
              </a:lnSpc>
              <a:spcBef>
                <a:spcPts val="300"/>
              </a:spcBef>
              <a:spcAft>
                <a:spcPts val="300"/>
              </a:spcAft>
              <a:buSzPct val="100000"/>
              <a:buFont typeface="Wingdings" panose="05000000000000000000" pitchFamily="2" charset="2"/>
              <a:buChar char="Ø"/>
            </a:pPr>
            <a:endParaRPr lang="en-IN" sz="2000" dirty="0">
              <a:solidFill>
                <a:schemeClr val="tx1"/>
              </a:solidFill>
              <a:latin typeface="Gill Sans MT" pitchFamily="34" charset="0"/>
              <a:cs typeface="Times New Roman" panose="02020603050405020304" pitchFamily="18" charset="0"/>
            </a:endParaRPr>
          </a:p>
        </p:txBody>
      </p:sp>
      <p:sp>
        <p:nvSpPr>
          <p:cNvPr id="9" name="Rectangle 8"/>
          <p:cNvSpPr/>
          <p:nvPr/>
        </p:nvSpPr>
        <p:spPr>
          <a:xfrm>
            <a:off x="5805714" y="582841"/>
            <a:ext cx="3338286" cy="1283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Rectangle 9"/>
          <p:cNvSpPr/>
          <p:nvPr/>
        </p:nvSpPr>
        <p:spPr>
          <a:xfrm>
            <a:off x="1490951" y="-7958"/>
            <a:ext cx="7478878" cy="1077218"/>
          </a:xfrm>
          <a:prstGeom prst="rect">
            <a:avLst/>
          </a:prstGeom>
        </p:spPr>
        <p:txBody>
          <a:bodyPr wrap="square">
            <a:spAutoFit/>
          </a:bodyPr>
          <a:lstStyle/>
          <a:p>
            <a:pPr>
              <a:defRPr/>
            </a:pPr>
            <a:r>
              <a:rPr lang="en-IN" sz="3200" b="1" dirty="0">
                <a:solidFill>
                  <a:srgbClr val="0070C0"/>
                </a:solidFill>
                <a:latin typeface="Gill Sans MT" pitchFamily="34" charset="0"/>
              </a:rPr>
              <a:t>Initiatives taken by </a:t>
            </a:r>
            <a:r>
              <a:rPr lang="en-IN" sz="3200" b="1" dirty="0" smtClean="0">
                <a:solidFill>
                  <a:srgbClr val="0070C0"/>
                </a:solidFill>
                <a:latin typeface="Gill Sans MT" pitchFamily="34" charset="0"/>
              </a:rPr>
              <a:t>CAQ to Enhance </a:t>
            </a:r>
            <a:r>
              <a:rPr lang="en-IN" sz="3200" b="1" dirty="0">
                <a:solidFill>
                  <a:srgbClr val="0070C0"/>
                </a:solidFill>
                <a:latin typeface="Gill Sans MT" pitchFamily="34" charset="0"/>
              </a:rPr>
              <a:t>Audit </a:t>
            </a:r>
            <a:r>
              <a:rPr lang="en-IN" sz="3200" b="1" dirty="0" smtClean="0">
                <a:solidFill>
                  <a:srgbClr val="0070C0"/>
                </a:solidFill>
                <a:latin typeface="Gill Sans MT" pitchFamily="34" charset="0"/>
              </a:rPr>
              <a:t>Quality </a:t>
            </a:r>
            <a:endParaRPr lang="en-US" sz="3200" b="1" dirty="0">
              <a:solidFill>
                <a:srgbClr val="0070C0"/>
              </a:solidFill>
              <a:latin typeface="Gill Sans MT" pitchFamily="34" charset="0"/>
            </a:endParaRPr>
          </a:p>
        </p:txBody>
      </p:sp>
      <p:sp>
        <p:nvSpPr>
          <p:cNvPr id="11" name="Slide Number Placeholder 1"/>
          <p:cNvSpPr>
            <a:spLocks noGrp="1"/>
          </p:cNvSpPr>
          <p:nvPr>
            <p:ph type="sldNum" idx="12"/>
          </p:nvPr>
        </p:nvSpPr>
        <p:spPr>
          <a:xfrm>
            <a:off x="8404384" y="4673651"/>
            <a:ext cx="548700" cy="393600"/>
          </a:xfrm>
        </p:spPr>
        <p:txBody>
          <a:bodyPr/>
          <a:lstStyle/>
          <a:p>
            <a:pPr marL="0" lvl="0" indent="0" algn="r" rtl="0">
              <a:lnSpc>
                <a:spcPts val="2000"/>
              </a:lnSpc>
              <a:spcBef>
                <a:spcPts val="300"/>
              </a:spcBef>
              <a:buNone/>
            </a:pPr>
            <a:fld id="{00000000-1234-1234-1234-123412341234}" type="slidenum">
              <a:rPr lang="en" sz="1600" smtClean="0">
                <a:latin typeface="Gill Sans MT" pitchFamily="34" charset="0"/>
              </a:rPr>
              <a:pPr marL="0" lvl="0" indent="0" algn="r" rtl="0">
                <a:lnSpc>
                  <a:spcPts val="2000"/>
                </a:lnSpc>
                <a:spcBef>
                  <a:spcPts val="300"/>
                </a:spcBef>
                <a:buNone/>
              </a:pPr>
              <a:t>20</a:t>
            </a:fld>
            <a:endParaRPr lang="en" sz="1600" dirty="0">
              <a:latin typeface="Gill Sans MT" pitchFamily="34" charset="0"/>
            </a:endParaRPr>
          </a:p>
        </p:txBody>
      </p:sp>
    </p:spTree>
    <p:extLst>
      <p:ext uri="{BB962C8B-B14F-4D97-AF65-F5344CB8AC3E}">
        <p14:creationId xmlns:p14="http://schemas.microsoft.com/office/powerpoint/2010/main" val="2945456989"/>
      </p:ext>
    </p:extLst>
  </p:cSld>
  <p:clrMapOvr>
    <a:masterClrMapping/>
  </p:clrMapOvr>
  <p:transition spd="slow" advClick="0" advTm="2000">
    <p:wip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9" name="Rectangle 8"/>
          <p:cNvSpPr/>
          <p:nvPr/>
        </p:nvSpPr>
        <p:spPr>
          <a:xfrm>
            <a:off x="2876452" y="2287136"/>
            <a:ext cx="3338286" cy="1283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Rectangle 9"/>
          <p:cNvSpPr/>
          <p:nvPr/>
        </p:nvSpPr>
        <p:spPr>
          <a:xfrm>
            <a:off x="2124333" y="1265074"/>
            <a:ext cx="4842524" cy="707886"/>
          </a:xfrm>
          <a:prstGeom prst="rect">
            <a:avLst/>
          </a:prstGeom>
        </p:spPr>
        <p:txBody>
          <a:bodyPr wrap="square">
            <a:spAutoFit/>
          </a:bodyPr>
          <a:lstStyle/>
          <a:p>
            <a:pPr algn="ctr">
              <a:defRPr/>
            </a:pPr>
            <a:r>
              <a:rPr lang="en-US" sz="4000" b="1" dirty="0">
                <a:solidFill>
                  <a:srgbClr val="C00000"/>
                </a:solidFill>
                <a:latin typeface="Gill Sans MT" pitchFamily="34" charset="0"/>
              </a:rPr>
              <a:t>Expectation GAP </a:t>
            </a:r>
          </a:p>
        </p:txBody>
      </p:sp>
      <p:sp>
        <p:nvSpPr>
          <p:cNvPr id="11" name="Slide Number Placeholder 1"/>
          <p:cNvSpPr>
            <a:spLocks noGrp="1"/>
          </p:cNvSpPr>
          <p:nvPr>
            <p:ph type="sldNum" idx="12"/>
          </p:nvPr>
        </p:nvSpPr>
        <p:spPr>
          <a:xfrm>
            <a:off x="8404384" y="4673651"/>
            <a:ext cx="548700" cy="393600"/>
          </a:xfrm>
        </p:spPr>
        <p:txBody>
          <a:bodyPr/>
          <a:lstStyle/>
          <a:p>
            <a:pPr marL="0" lvl="0" indent="0" algn="r" rtl="0">
              <a:lnSpc>
                <a:spcPts val="2000"/>
              </a:lnSpc>
              <a:spcBef>
                <a:spcPts val="300"/>
              </a:spcBef>
              <a:buNone/>
            </a:pPr>
            <a:fld id="{00000000-1234-1234-1234-123412341234}" type="slidenum">
              <a:rPr lang="en" sz="1600" smtClean="0">
                <a:latin typeface="Gill Sans MT" pitchFamily="34" charset="0"/>
              </a:rPr>
              <a:pPr marL="0" lvl="0" indent="0" algn="r" rtl="0">
                <a:lnSpc>
                  <a:spcPts val="2000"/>
                </a:lnSpc>
                <a:spcBef>
                  <a:spcPts val="300"/>
                </a:spcBef>
                <a:buNone/>
              </a:pPr>
              <a:t>21</a:t>
            </a:fld>
            <a:endParaRPr lang="en" sz="1600" dirty="0">
              <a:latin typeface="Gill Sans MT" pitchFamily="34" charset="0"/>
            </a:endParaRPr>
          </a:p>
        </p:txBody>
      </p:sp>
    </p:spTree>
    <p:extLst>
      <p:ext uri="{BB962C8B-B14F-4D97-AF65-F5344CB8AC3E}">
        <p14:creationId xmlns:p14="http://schemas.microsoft.com/office/powerpoint/2010/main" val="3789246139"/>
      </p:ext>
    </p:extLst>
  </p:cSld>
  <p:clrMapOvr>
    <a:masterClrMapping/>
  </p:clrMapOvr>
  <p:transition spd="slow" advClick="0" advTm="2000">
    <p:wip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61258" y="1125177"/>
            <a:ext cx="8708571" cy="3718903"/>
          </a:xfrm>
          <a:prstGeom prst="rect">
            <a:avLst/>
          </a:prstGeom>
        </p:spPr>
        <p:txBody>
          <a:bodyPr wrap="square">
            <a:spAutoFit/>
          </a:bodyPr>
          <a:lstStyle/>
          <a:p>
            <a:pPr marL="540000" lvl="2" indent="-342900" algn="just">
              <a:lnSpc>
                <a:spcPts val="2200"/>
              </a:lnSpc>
              <a:spcBef>
                <a:spcPts val="300"/>
              </a:spcBef>
              <a:spcAft>
                <a:spcPts val="300"/>
              </a:spcAft>
              <a:buSzPct val="100000"/>
              <a:buFont typeface="Wingdings" panose="05000000000000000000" pitchFamily="2" charset="2"/>
              <a:buChar char="Ø"/>
            </a:pPr>
            <a:r>
              <a:rPr lang="en-IN" sz="1800" dirty="0">
                <a:solidFill>
                  <a:schemeClr val="tx1"/>
                </a:solidFill>
                <a:latin typeface="Gill Sans MT" pitchFamily="34" charset="0"/>
                <a:cs typeface="Times New Roman" panose="02020603050405020304" pitchFamily="18" charset="0"/>
              </a:rPr>
              <a:t>In general terms, expectation gap is the difference between what users expect from the auditor and the financial statement audit, and the reality of what an audit is.</a:t>
            </a:r>
          </a:p>
          <a:p>
            <a:pPr marL="540000" lvl="2" indent="-342900" algn="just">
              <a:lnSpc>
                <a:spcPts val="2200"/>
              </a:lnSpc>
              <a:spcBef>
                <a:spcPts val="300"/>
              </a:spcBef>
              <a:spcAft>
                <a:spcPts val="300"/>
              </a:spcAft>
              <a:buSzPct val="100000"/>
              <a:buFont typeface="Wingdings" panose="05000000000000000000" pitchFamily="2" charset="2"/>
              <a:buChar char="Ø"/>
            </a:pPr>
            <a:r>
              <a:rPr lang="en-IN" sz="1800" dirty="0">
                <a:solidFill>
                  <a:schemeClr val="tx1"/>
                </a:solidFill>
                <a:latin typeface="Gill Sans MT" pitchFamily="34" charset="0"/>
                <a:cs typeface="Times New Roman" panose="02020603050405020304" pitchFamily="18" charset="0"/>
              </a:rPr>
              <a:t>Expectation Gap is major concern globally as well as in India. </a:t>
            </a:r>
          </a:p>
          <a:p>
            <a:pPr marL="540000" lvl="2" indent="-342900" algn="just">
              <a:lnSpc>
                <a:spcPts val="2200"/>
              </a:lnSpc>
              <a:spcBef>
                <a:spcPts val="300"/>
              </a:spcBef>
              <a:spcAft>
                <a:spcPts val="300"/>
              </a:spcAft>
              <a:buSzPct val="100000"/>
              <a:buFont typeface="Wingdings" panose="05000000000000000000" pitchFamily="2" charset="2"/>
              <a:buChar char="Ø"/>
            </a:pPr>
            <a:r>
              <a:rPr lang="en-IN" sz="1800" dirty="0">
                <a:solidFill>
                  <a:schemeClr val="tx1"/>
                </a:solidFill>
                <a:latin typeface="Gill Sans MT" pitchFamily="34" charset="0"/>
                <a:cs typeface="Times New Roman" panose="02020603050405020304" pitchFamily="18" charset="0"/>
              </a:rPr>
              <a:t>Various steps have been taken to address expectation gap e.g.:</a:t>
            </a:r>
          </a:p>
          <a:p>
            <a:pPr marL="900000" lvl="2" indent="-342900" algn="just">
              <a:lnSpc>
                <a:spcPts val="2200"/>
              </a:lnSpc>
              <a:spcBef>
                <a:spcPts val="300"/>
              </a:spcBef>
              <a:spcAft>
                <a:spcPts val="300"/>
              </a:spcAft>
              <a:buSzPct val="100000"/>
              <a:buFont typeface="Wingdings" pitchFamily="2" charset="2"/>
              <a:buChar char="§"/>
            </a:pPr>
            <a:r>
              <a:rPr lang="en-IN" sz="1800" dirty="0">
                <a:solidFill>
                  <a:schemeClr val="tx1"/>
                </a:solidFill>
                <a:latin typeface="Gill Sans MT" pitchFamily="34" charset="0"/>
                <a:cs typeface="Times New Roman" panose="02020603050405020304" pitchFamily="18" charset="0"/>
              </a:rPr>
              <a:t>Revisions in auditing standards, issue of new auditing standards e.g. SA 701 </a:t>
            </a:r>
          </a:p>
          <a:p>
            <a:pPr marL="900000" lvl="2" indent="-342900" algn="just">
              <a:lnSpc>
                <a:spcPts val="2200"/>
              </a:lnSpc>
              <a:spcBef>
                <a:spcPts val="300"/>
              </a:spcBef>
              <a:spcAft>
                <a:spcPts val="300"/>
              </a:spcAft>
              <a:buSzPct val="100000"/>
              <a:buFont typeface="Wingdings" pitchFamily="2" charset="2"/>
              <a:buChar char="§"/>
            </a:pPr>
            <a:r>
              <a:rPr lang="en-IN" sz="1800" dirty="0">
                <a:solidFill>
                  <a:schemeClr val="tx1"/>
                </a:solidFill>
                <a:latin typeface="Gill Sans MT" pitchFamily="34" charset="0"/>
                <a:cs typeface="Times New Roman" panose="02020603050405020304" pitchFamily="18" charset="0"/>
              </a:rPr>
              <a:t>Introduction of expanded auditor’s report through suite of new/ revised reporting standards (Revised SAs 700, 705, 706, SA 701) </a:t>
            </a:r>
          </a:p>
          <a:p>
            <a:pPr marL="900000" lvl="2" indent="-342900" algn="just">
              <a:lnSpc>
                <a:spcPts val="2200"/>
              </a:lnSpc>
              <a:spcBef>
                <a:spcPts val="300"/>
              </a:spcBef>
              <a:spcAft>
                <a:spcPts val="300"/>
              </a:spcAft>
              <a:buSzPct val="100000"/>
              <a:buFont typeface="Wingdings" pitchFamily="2" charset="2"/>
              <a:buChar char="§"/>
            </a:pPr>
            <a:r>
              <a:rPr lang="en-IN" sz="1800" dirty="0">
                <a:solidFill>
                  <a:schemeClr val="tx1"/>
                </a:solidFill>
                <a:latin typeface="Gill Sans MT" pitchFamily="34" charset="0"/>
                <a:cs typeface="Times New Roman" panose="02020603050405020304" pitchFamily="18" charset="0"/>
              </a:rPr>
              <a:t>Additional reporting requirements e.g. CARO, reporting on fraud, reporting on IFC</a:t>
            </a:r>
          </a:p>
          <a:p>
            <a:pPr marL="900000" lvl="2" indent="-342900" algn="just">
              <a:lnSpc>
                <a:spcPts val="2200"/>
              </a:lnSpc>
              <a:spcBef>
                <a:spcPts val="300"/>
              </a:spcBef>
              <a:spcAft>
                <a:spcPts val="300"/>
              </a:spcAft>
              <a:buSzPct val="100000"/>
              <a:buFont typeface="Wingdings" pitchFamily="2" charset="2"/>
              <a:buChar char="§"/>
            </a:pPr>
            <a:r>
              <a:rPr lang="en-IN" sz="1800" dirty="0">
                <a:solidFill>
                  <a:schemeClr val="tx1"/>
                </a:solidFill>
                <a:latin typeface="Gill Sans MT" pitchFamily="34" charset="0"/>
                <a:cs typeface="Times New Roman" panose="02020603050405020304" pitchFamily="18" charset="0"/>
              </a:rPr>
              <a:t>Publications, technical literature, training programmes for auditors</a:t>
            </a:r>
          </a:p>
          <a:p>
            <a:pPr marL="900000" lvl="2" indent="-342900" algn="just">
              <a:lnSpc>
                <a:spcPts val="2200"/>
              </a:lnSpc>
              <a:spcBef>
                <a:spcPts val="300"/>
              </a:spcBef>
              <a:spcAft>
                <a:spcPts val="300"/>
              </a:spcAft>
              <a:buSzPct val="100000"/>
              <a:buFont typeface="Wingdings" pitchFamily="2" charset="2"/>
              <a:buChar char="§"/>
            </a:pPr>
            <a:r>
              <a:rPr lang="en-IN" sz="1800" dirty="0">
                <a:solidFill>
                  <a:schemeClr val="tx1"/>
                </a:solidFill>
                <a:latin typeface="Gill Sans MT" pitchFamily="34" charset="0"/>
                <a:cs typeface="Times New Roman" panose="02020603050405020304" pitchFamily="18" charset="0"/>
              </a:rPr>
              <a:t>Enhanced oversight by regulators</a:t>
            </a:r>
          </a:p>
        </p:txBody>
      </p:sp>
      <p:sp>
        <p:nvSpPr>
          <p:cNvPr id="9" name="Rectangle 8"/>
          <p:cNvSpPr/>
          <p:nvPr/>
        </p:nvSpPr>
        <p:spPr>
          <a:xfrm>
            <a:off x="5805714" y="582841"/>
            <a:ext cx="3338286" cy="1283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Rectangle 9"/>
          <p:cNvSpPr/>
          <p:nvPr/>
        </p:nvSpPr>
        <p:spPr>
          <a:xfrm>
            <a:off x="1490951" y="-7958"/>
            <a:ext cx="7478878" cy="584775"/>
          </a:xfrm>
          <a:prstGeom prst="rect">
            <a:avLst/>
          </a:prstGeom>
        </p:spPr>
        <p:txBody>
          <a:bodyPr wrap="square">
            <a:spAutoFit/>
          </a:bodyPr>
          <a:lstStyle/>
          <a:p>
            <a:pPr>
              <a:defRPr/>
            </a:pPr>
            <a:r>
              <a:rPr lang="en-IN" sz="3200" b="1" dirty="0" smtClean="0">
                <a:solidFill>
                  <a:srgbClr val="0070C0"/>
                </a:solidFill>
                <a:latin typeface="Gill Sans MT" pitchFamily="34" charset="0"/>
              </a:rPr>
              <a:t>Expectation </a:t>
            </a:r>
            <a:r>
              <a:rPr lang="en-IN" sz="3200" b="1" dirty="0">
                <a:solidFill>
                  <a:srgbClr val="0070C0"/>
                </a:solidFill>
                <a:latin typeface="Gill Sans MT" pitchFamily="34" charset="0"/>
              </a:rPr>
              <a:t>GAP</a:t>
            </a:r>
            <a:endParaRPr lang="en-US" sz="3200" b="1" dirty="0">
              <a:solidFill>
                <a:srgbClr val="0070C0"/>
              </a:solidFill>
              <a:latin typeface="Gill Sans MT" pitchFamily="34" charset="0"/>
            </a:endParaRPr>
          </a:p>
        </p:txBody>
      </p:sp>
      <p:sp>
        <p:nvSpPr>
          <p:cNvPr id="11" name="Slide Number Placeholder 1"/>
          <p:cNvSpPr>
            <a:spLocks noGrp="1"/>
          </p:cNvSpPr>
          <p:nvPr>
            <p:ph type="sldNum" idx="12"/>
          </p:nvPr>
        </p:nvSpPr>
        <p:spPr>
          <a:xfrm>
            <a:off x="8404384" y="4673651"/>
            <a:ext cx="548700" cy="393600"/>
          </a:xfrm>
        </p:spPr>
        <p:txBody>
          <a:bodyPr/>
          <a:lstStyle/>
          <a:p>
            <a:pPr marL="0" lvl="0" indent="0" algn="r" rtl="0">
              <a:lnSpc>
                <a:spcPts val="2000"/>
              </a:lnSpc>
              <a:spcBef>
                <a:spcPts val="300"/>
              </a:spcBef>
              <a:buNone/>
            </a:pPr>
            <a:fld id="{00000000-1234-1234-1234-123412341234}" type="slidenum">
              <a:rPr lang="en" sz="1600" smtClean="0">
                <a:latin typeface="Gill Sans MT" pitchFamily="34" charset="0"/>
              </a:rPr>
              <a:pPr marL="0" lvl="0" indent="0" algn="r" rtl="0">
                <a:lnSpc>
                  <a:spcPts val="2000"/>
                </a:lnSpc>
                <a:spcBef>
                  <a:spcPts val="300"/>
                </a:spcBef>
                <a:buNone/>
              </a:pPr>
              <a:t>22</a:t>
            </a:fld>
            <a:endParaRPr lang="en" sz="1600" dirty="0">
              <a:latin typeface="Gill Sans MT" pitchFamily="34" charset="0"/>
            </a:endParaRPr>
          </a:p>
        </p:txBody>
      </p:sp>
    </p:spTree>
    <p:extLst>
      <p:ext uri="{BB962C8B-B14F-4D97-AF65-F5344CB8AC3E}">
        <p14:creationId xmlns:p14="http://schemas.microsoft.com/office/powerpoint/2010/main" val="3789246139"/>
      </p:ext>
    </p:extLst>
  </p:cSld>
  <p:clrMapOvr>
    <a:masterClrMapping/>
  </p:clrMapOvr>
  <p:transition spd="slow" advClick="0" advTm="2000">
    <p:wip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20915" y="1386435"/>
            <a:ext cx="8244113" cy="1297791"/>
          </a:xfrm>
          <a:prstGeom prst="rect">
            <a:avLst/>
          </a:prstGeom>
        </p:spPr>
        <p:txBody>
          <a:bodyPr wrap="square">
            <a:spAutoFit/>
          </a:bodyPr>
          <a:lstStyle/>
          <a:p>
            <a:pPr marL="540000" lvl="2" indent="-342900" algn="just">
              <a:lnSpc>
                <a:spcPts val="2200"/>
              </a:lnSpc>
              <a:spcBef>
                <a:spcPts val="300"/>
              </a:spcBef>
              <a:spcAft>
                <a:spcPts val="300"/>
              </a:spcAft>
              <a:buSzPct val="100000"/>
              <a:buFont typeface="Wingdings" panose="05000000000000000000" pitchFamily="2" charset="2"/>
              <a:buChar char="Ø"/>
            </a:pPr>
            <a:r>
              <a:rPr lang="en-IN" sz="2000" dirty="0">
                <a:solidFill>
                  <a:schemeClr val="tx1"/>
                </a:solidFill>
                <a:latin typeface="Gill Sans MT" pitchFamily="34" charset="0"/>
                <a:cs typeface="Times New Roman" panose="02020603050405020304" pitchFamily="18" charset="0"/>
              </a:rPr>
              <a:t>Despite various steps to address expectation gap, the gap exists which is cause of concern for auditors, regulators, users and other stakeholders</a:t>
            </a:r>
          </a:p>
          <a:p>
            <a:pPr marL="540000" lvl="2" indent="-342900" algn="just">
              <a:lnSpc>
                <a:spcPts val="2200"/>
              </a:lnSpc>
              <a:spcBef>
                <a:spcPts val="300"/>
              </a:spcBef>
              <a:spcAft>
                <a:spcPts val="300"/>
              </a:spcAft>
              <a:buSzPct val="100000"/>
              <a:buFont typeface="Wingdings" panose="05000000000000000000" pitchFamily="2" charset="2"/>
              <a:buChar char="Ø"/>
            </a:pPr>
            <a:r>
              <a:rPr lang="en-IN" sz="2000" dirty="0">
                <a:solidFill>
                  <a:schemeClr val="tx1"/>
                </a:solidFill>
                <a:latin typeface="Gill Sans MT" pitchFamily="34" charset="0"/>
                <a:cs typeface="Times New Roman" panose="02020603050405020304" pitchFamily="18" charset="0"/>
              </a:rPr>
              <a:t>It is important to urgently bridge the gap so that the value and relevance of an audit is not undermined</a:t>
            </a:r>
          </a:p>
        </p:txBody>
      </p:sp>
      <p:sp>
        <p:nvSpPr>
          <p:cNvPr id="9" name="Rectangle 8"/>
          <p:cNvSpPr/>
          <p:nvPr/>
        </p:nvSpPr>
        <p:spPr>
          <a:xfrm>
            <a:off x="5805714" y="582841"/>
            <a:ext cx="3338286" cy="1283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Rectangle 9"/>
          <p:cNvSpPr/>
          <p:nvPr/>
        </p:nvSpPr>
        <p:spPr>
          <a:xfrm>
            <a:off x="1490951" y="-7958"/>
            <a:ext cx="7478878" cy="584775"/>
          </a:xfrm>
          <a:prstGeom prst="rect">
            <a:avLst/>
          </a:prstGeom>
        </p:spPr>
        <p:txBody>
          <a:bodyPr wrap="square">
            <a:spAutoFit/>
          </a:bodyPr>
          <a:lstStyle/>
          <a:p>
            <a:pPr>
              <a:defRPr/>
            </a:pPr>
            <a:r>
              <a:rPr lang="en-IN" sz="3200" b="1" dirty="0" smtClean="0">
                <a:solidFill>
                  <a:srgbClr val="0070C0"/>
                </a:solidFill>
                <a:latin typeface="Gill Sans MT" pitchFamily="34" charset="0"/>
              </a:rPr>
              <a:t>Expectation </a:t>
            </a:r>
            <a:r>
              <a:rPr lang="en-IN" sz="3200" b="1" dirty="0">
                <a:solidFill>
                  <a:srgbClr val="0070C0"/>
                </a:solidFill>
                <a:latin typeface="Gill Sans MT" pitchFamily="34" charset="0"/>
              </a:rPr>
              <a:t>GAP</a:t>
            </a:r>
            <a:endParaRPr lang="en-US" sz="3200" b="1" dirty="0">
              <a:solidFill>
                <a:srgbClr val="0070C0"/>
              </a:solidFill>
              <a:latin typeface="Gill Sans MT" pitchFamily="34" charset="0"/>
            </a:endParaRPr>
          </a:p>
        </p:txBody>
      </p:sp>
      <p:sp>
        <p:nvSpPr>
          <p:cNvPr id="11" name="Slide Number Placeholder 1"/>
          <p:cNvSpPr>
            <a:spLocks noGrp="1"/>
          </p:cNvSpPr>
          <p:nvPr>
            <p:ph type="sldNum" idx="12"/>
          </p:nvPr>
        </p:nvSpPr>
        <p:spPr>
          <a:xfrm>
            <a:off x="8404384" y="4673651"/>
            <a:ext cx="548700" cy="393600"/>
          </a:xfrm>
        </p:spPr>
        <p:txBody>
          <a:bodyPr/>
          <a:lstStyle/>
          <a:p>
            <a:pPr marL="0" lvl="0" indent="0" algn="r" rtl="0">
              <a:lnSpc>
                <a:spcPts val="2000"/>
              </a:lnSpc>
              <a:spcBef>
                <a:spcPts val="300"/>
              </a:spcBef>
              <a:buNone/>
            </a:pPr>
            <a:fld id="{00000000-1234-1234-1234-123412341234}" type="slidenum">
              <a:rPr lang="en" sz="1600" smtClean="0">
                <a:latin typeface="Gill Sans MT" pitchFamily="34" charset="0"/>
              </a:rPr>
              <a:pPr marL="0" lvl="0" indent="0" algn="r" rtl="0">
                <a:lnSpc>
                  <a:spcPts val="2000"/>
                </a:lnSpc>
                <a:spcBef>
                  <a:spcPts val="300"/>
                </a:spcBef>
                <a:buNone/>
              </a:pPr>
              <a:t>23</a:t>
            </a:fld>
            <a:endParaRPr lang="en" sz="1600" dirty="0">
              <a:latin typeface="Gill Sans MT" pitchFamily="34" charset="0"/>
            </a:endParaRPr>
          </a:p>
        </p:txBody>
      </p:sp>
    </p:spTree>
    <p:extLst>
      <p:ext uri="{BB962C8B-B14F-4D97-AF65-F5344CB8AC3E}">
        <p14:creationId xmlns:p14="http://schemas.microsoft.com/office/powerpoint/2010/main" val="974256403"/>
      </p:ext>
    </p:extLst>
  </p:cSld>
  <p:clrMapOvr>
    <a:masterClrMapping/>
  </p:clrMapOvr>
  <p:transition spd="slow" advClick="0" advTm="2000">
    <p:wip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61258" y="1125177"/>
            <a:ext cx="8708571" cy="3862596"/>
          </a:xfrm>
          <a:prstGeom prst="rect">
            <a:avLst/>
          </a:prstGeom>
        </p:spPr>
        <p:txBody>
          <a:bodyPr wrap="square">
            <a:spAutoFit/>
          </a:bodyPr>
          <a:lstStyle/>
          <a:p>
            <a:pPr marL="540000" lvl="2" indent="-342900" algn="just">
              <a:lnSpc>
                <a:spcPts val="2200"/>
              </a:lnSpc>
              <a:spcBef>
                <a:spcPts val="300"/>
              </a:spcBef>
              <a:spcAft>
                <a:spcPts val="300"/>
              </a:spcAft>
              <a:buSzPct val="100000"/>
              <a:buFont typeface="Wingdings" panose="05000000000000000000" pitchFamily="2" charset="2"/>
              <a:buChar char="Ø"/>
            </a:pPr>
            <a:r>
              <a:rPr lang="en-IN" sz="1600" dirty="0">
                <a:solidFill>
                  <a:schemeClr val="tx1"/>
                </a:solidFill>
                <a:latin typeface="Gill Sans MT" pitchFamily="34" charset="0"/>
                <a:cs typeface="Times New Roman" panose="02020603050405020304" pitchFamily="18" charset="0"/>
              </a:rPr>
              <a:t>AASB has constituted a study group to examine various aspects of Expectation Gap and submit its views to AASB </a:t>
            </a:r>
          </a:p>
          <a:p>
            <a:pPr marL="540000" lvl="2" indent="-342900" algn="just">
              <a:lnSpc>
                <a:spcPts val="2200"/>
              </a:lnSpc>
              <a:spcBef>
                <a:spcPts val="300"/>
              </a:spcBef>
              <a:spcAft>
                <a:spcPts val="300"/>
              </a:spcAft>
              <a:buSzPct val="100000"/>
              <a:buFont typeface="Wingdings" panose="05000000000000000000" pitchFamily="2" charset="2"/>
              <a:buChar char="Ø"/>
            </a:pPr>
            <a:r>
              <a:rPr lang="en-IN" sz="1600" dirty="0">
                <a:solidFill>
                  <a:schemeClr val="tx1"/>
                </a:solidFill>
                <a:latin typeface="Gill Sans MT" pitchFamily="34" charset="0"/>
                <a:cs typeface="Times New Roman" panose="02020603050405020304" pitchFamily="18" charset="0"/>
              </a:rPr>
              <a:t>AASB has received nominations from Regulators as Special Invitees,  AASB </a:t>
            </a:r>
          </a:p>
          <a:p>
            <a:pPr marL="540000" lvl="2" indent="-342900" algn="just">
              <a:lnSpc>
                <a:spcPts val="2200"/>
              </a:lnSpc>
              <a:spcBef>
                <a:spcPts val="300"/>
              </a:spcBef>
              <a:spcAft>
                <a:spcPts val="300"/>
              </a:spcAft>
              <a:buSzPct val="100000"/>
              <a:buFont typeface="Wingdings" panose="05000000000000000000" pitchFamily="2" charset="2"/>
              <a:buChar char="Ø"/>
            </a:pPr>
            <a:r>
              <a:rPr lang="en-IN" sz="1600" dirty="0">
                <a:solidFill>
                  <a:schemeClr val="tx1"/>
                </a:solidFill>
                <a:latin typeface="Gill Sans MT" pitchFamily="34" charset="0"/>
                <a:cs typeface="Times New Roman" panose="02020603050405020304" pitchFamily="18" charset="0"/>
              </a:rPr>
              <a:t>AASB has been making regular interaction with Regulators.  This year:</a:t>
            </a:r>
          </a:p>
          <a:p>
            <a:pPr marL="900000" lvl="2" indent="-342900" algn="just">
              <a:lnSpc>
                <a:spcPts val="2200"/>
              </a:lnSpc>
              <a:spcBef>
                <a:spcPts val="300"/>
              </a:spcBef>
              <a:spcAft>
                <a:spcPts val="300"/>
              </a:spcAft>
              <a:buSzPct val="100000"/>
              <a:buFont typeface="Wingdings" pitchFamily="2" charset="2"/>
              <a:buChar char="§"/>
            </a:pPr>
            <a:r>
              <a:rPr lang="en-IN" sz="1600" dirty="0">
                <a:solidFill>
                  <a:schemeClr val="tx1"/>
                </a:solidFill>
                <a:latin typeface="Gill Sans MT" pitchFamily="34" charset="0"/>
                <a:cs typeface="Times New Roman" panose="02020603050405020304" pitchFamily="18" charset="0"/>
              </a:rPr>
              <a:t>AASB submitted ICAI response on G20 Background Paper and High-Level Principles on Enhancing the Role of Auditing in Tackling Corruption received from MCA</a:t>
            </a:r>
          </a:p>
          <a:p>
            <a:pPr marL="900000" lvl="2" indent="-342900" algn="just">
              <a:lnSpc>
                <a:spcPts val="2200"/>
              </a:lnSpc>
              <a:spcBef>
                <a:spcPts val="300"/>
              </a:spcBef>
              <a:spcAft>
                <a:spcPts val="300"/>
              </a:spcAft>
              <a:buSzPct val="100000"/>
              <a:buFont typeface="Wingdings" pitchFamily="2" charset="2"/>
              <a:buChar char="§"/>
            </a:pPr>
            <a:r>
              <a:rPr lang="en-IN" sz="1600" dirty="0">
                <a:solidFill>
                  <a:schemeClr val="tx1"/>
                </a:solidFill>
                <a:latin typeface="Gill Sans MT" pitchFamily="34" charset="0"/>
                <a:cs typeface="Times New Roman" panose="02020603050405020304" pitchFamily="18" charset="0"/>
              </a:rPr>
              <a:t>AASB submitted its suggestions on SEBI consultation paper on  Disclosures for ‘Basis of Issue Price’ section in offer document under SEBI (Issue of Capital and Disclosure Requirements) Regulations, 2018</a:t>
            </a:r>
          </a:p>
          <a:p>
            <a:pPr marL="900000" lvl="2" indent="-342900" algn="just">
              <a:lnSpc>
                <a:spcPts val="2200"/>
              </a:lnSpc>
              <a:spcBef>
                <a:spcPts val="300"/>
              </a:spcBef>
              <a:spcAft>
                <a:spcPts val="300"/>
              </a:spcAft>
              <a:buSzPct val="100000"/>
              <a:buFont typeface="Wingdings" pitchFamily="2" charset="2"/>
              <a:buChar char="§"/>
            </a:pPr>
            <a:r>
              <a:rPr lang="en-IN" sz="1600" dirty="0">
                <a:solidFill>
                  <a:schemeClr val="tx1"/>
                </a:solidFill>
                <a:latin typeface="Gill Sans MT" pitchFamily="34" charset="0"/>
                <a:cs typeface="Times New Roman" panose="02020603050405020304" pitchFamily="18" charset="0"/>
              </a:rPr>
              <a:t>AASB (jointly with PDC) submitted representation to Indian Banks’ Association regarding ICAI suggestions to deal with practical difficulties being faced by auditors in obtaining account balance confirmations directly from various banks in India</a:t>
            </a:r>
          </a:p>
        </p:txBody>
      </p:sp>
      <p:sp>
        <p:nvSpPr>
          <p:cNvPr id="9" name="Rectangle 8"/>
          <p:cNvSpPr/>
          <p:nvPr/>
        </p:nvSpPr>
        <p:spPr>
          <a:xfrm>
            <a:off x="5805714" y="582841"/>
            <a:ext cx="3338286" cy="1283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Rectangle 9"/>
          <p:cNvSpPr/>
          <p:nvPr/>
        </p:nvSpPr>
        <p:spPr>
          <a:xfrm>
            <a:off x="1490951" y="-7958"/>
            <a:ext cx="7478878" cy="1077218"/>
          </a:xfrm>
          <a:prstGeom prst="rect">
            <a:avLst/>
          </a:prstGeom>
        </p:spPr>
        <p:txBody>
          <a:bodyPr wrap="square">
            <a:spAutoFit/>
          </a:bodyPr>
          <a:lstStyle/>
          <a:p>
            <a:pPr>
              <a:defRPr/>
            </a:pPr>
            <a:r>
              <a:rPr lang="en-IN" sz="3200" b="1" dirty="0">
                <a:solidFill>
                  <a:srgbClr val="0070C0"/>
                </a:solidFill>
                <a:latin typeface="Gill Sans MT" pitchFamily="34" charset="0"/>
              </a:rPr>
              <a:t>Initiatives taken by </a:t>
            </a:r>
            <a:r>
              <a:rPr lang="en-IN" sz="3200" b="1" dirty="0" smtClean="0">
                <a:solidFill>
                  <a:srgbClr val="0070C0"/>
                </a:solidFill>
                <a:latin typeface="Gill Sans MT" pitchFamily="34" charset="0"/>
              </a:rPr>
              <a:t>AASB to </a:t>
            </a:r>
            <a:r>
              <a:rPr lang="en-IN" sz="3200" b="1" dirty="0">
                <a:solidFill>
                  <a:srgbClr val="0070C0"/>
                </a:solidFill>
                <a:latin typeface="Gill Sans MT" pitchFamily="34" charset="0"/>
              </a:rPr>
              <a:t>Bridge </a:t>
            </a:r>
            <a:r>
              <a:rPr lang="en-IN" sz="3200" b="1" dirty="0" smtClean="0">
                <a:solidFill>
                  <a:srgbClr val="0070C0"/>
                </a:solidFill>
                <a:latin typeface="Gill Sans MT" pitchFamily="34" charset="0"/>
              </a:rPr>
              <a:t>Expectation </a:t>
            </a:r>
            <a:r>
              <a:rPr lang="en-IN" sz="3200" b="1" dirty="0">
                <a:solidFill>
                  <a:srgbClr val="0070C0"/>
                </a:solidFill>
                <a:latin typeface="Gill Sans MT" pitchFamily="34" charset="0"/>
              </a:rPr>
              <a:t>GAP</a:t>
            </a:r>
            <a:endParaRPr lang="en-US" sz="3200" b="1" dirty="0">
              <a:solidFill>
                <a:srgbClr val="0070C0"/>
              </a:solidFill>
              <a:latin typeface="Gill Sans MT" pitchFamily="34" charset="0"/>
            </a:endParaRPr>
          </a:p>
        </p:txBody>
      </p:sp>
      <p:sp>
        <p:nvSpPr>
          <p:cNvPr id="11" name="Slide Number Placeholder 1"/>
          <p:cNvSpPr>
            <a:spLocks noGrp="1"/>
          </p:cNvSpPr>
          <p:nvPr>
            <p:ph type="sldNum" idx="12"/>
          </p:nvPr>
        </p:nvSpPr>
        <p:spPr>
          <a:xfrm>
            <a:off x="8404384" y="4673651"/>
            <a:ext cx="548700" cy="393600"/>
          </a:xfrm>
        </p:spPr>
        <p:txBody>
          <a:bodyPr/>
          <a:lstStyle/>
          <a:p>
            <a:pPr marL="0" lvl="0" indent="0" algn="r" rtl="0">
              <a:lnSpc>
                <a:spcPts val="2000"/>
              </a:lnSpc>
              <a:spcBef>
                <a:spcPts val="300"/>
              </a:spcBef>
              <a:buNone/>
            </a:pPr>
            <a:fld id="{00000000-1234-1234-1234-123412341234}" type="slidenum">
              <a:rPr lang="en" sz="1600" smtClean="0">
                <a:latin typeface="Gill Sans MT" pitchFamily="34" charset="0"/>
              </a:rPr>
              <a:pPr marL="0" lvl="0" indent="0" algn="r" rtl="0">
                <a:lnSpc>
                  <a:spcPts val="2000"/>
                </a:lnSpc>
                <a:spcBef>
                  <a:spcPts val="300"/>
                </a:spcBef>
                <a:buNone/>
              </a:pPr>
              <a:t>24</a:t>
            </a:fld>
            <a:endParaRPr lang="en" sz="1600" dirty="0">
              <a:latin typeface="Gill Sans MT" pitchFamily="34" charset="0"/>
            </a:endParaRPr>
          </a:p>
        </p:txBody>
      </p:sp>
    </p:spTree>
    <p:extLst>
      <p:ext uri="{BB962C8B-B14F-4D97-AF65-F5344CB8AC3E}">
        <p14:creationId xmlns:p14="http://schemas.microsoft.com/office/powerpoint/2010/main" val="2035021420"/>
      </p:ext>
    </p:extLst>
  </p:cSld>
  <p:clrMapOvr>
    <a:masterClrMapping/>
  </p:clrMapOvr>
  <p:transition spd="slow" advClick="0" advTm="2000">
    <p:wip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bg>
      <p:bgPr>
        <a:gradFill>
          <a:gsLst>
            <a:gs pos="65849">
              <a:srgbClr val="758E77"/>
            </a:gs>
            <a:gs pos="99000">
              <a:schemeClr val="accent3">
                <a:lumMod val="75000"/>
              </a:schemeClr>
            </a:gs>
            <a:gs pos="37000">
              <a:schemeClr val="accent2">
                <a:lumMod val="40000"/>
                <a:lumOff val="60000"/>
              </a:schemeClr>
            </a:gs>
            <a:gs pos="50000">
              <a:srgbClr val="9CB86E"/>
            </a:gs>
            <a:gs pos="100000">
              <a:srgbClr val="156B13"/>
            </a:gs>
          </a:gsLst>
          <a:lin ang="5400000" scaled="0"/>
        </a:gradFill>
        <a:effectLst/>
      </p:bgPr>
    </p:bg>
    <p:spTree>
      <p:nvGrpSpPr>
        <p:cNvPr id="1" name=""/>
        <p:cNvGrpSpPr/>
        <p:nvPr/>
      </p:nvGrpSpPr>
      <p:grpSpPr>
        <a:xfrm>
          <a:off x="0" y="0"/>
          <a:ext cx="0" cy="0"/>
          <a:chOff x="0" y="0"/>
          <a:chExt cx="0" cy="0"/>
        </a:xfrm>
      </p:grpSpPr>
      <p:sp>
        <p:nvSpPr>
          <p:cNvPr id="4" name="Rectangle 3"/>
          <p:cNvSpPr/>
          <p:nvPr/>
        </p:nvSpPr>
        <p:spPr>
          <a:xfrm>
            <a:off x="0" y="890078"/>
            <a:ext cx="8795657" cy="369332"/>
          </a:xfrm>
          <a:prstGeom prst="rect">
            <a:avLst/>
          </a:prstGeom>
        </p:spPr>
        <p:txBody>
          <a:bodyPr wrap="square">
            <a:spAutoFit/>
          </a:bodyPr>
          <a:lstStyle/>
          <a:p>
            <a:pPr marL="800100" lvl="1" indent="-342900" algn="just">
              <a:spcAft>
                <a:spcPts val="600"/>
              </a:spcAft>
              <a:buClr>
                <a:srgbClr val="92D050"/>
              </a:buClr>
              <a:buFont typeface="Wingdings" pitchFamily="2" charset="2"/>
              <a:buChar char="Ø"/>
            </a:pPr>
            <a:endParaRPr lang="en-IN" sz="1800" dirty="0">
              <a:solidFill>
                <a:schemeClr val="tx1"/>
              </a:solidFill>
              <a:latin typeface="Gill Sans MT" pitchFamily="34" charset="0"/>
              <a:cs typeface="Times New Roman" panose="02020603050405020304" pitchFamily="18" charset="0"/>
            </a:endParaRPr>
          </a:p>
        </p:txBody>
      </p:sp>
      <p:sp>
        <p:nvSpPr>
          <p:cNvPr id="3" name="Rectangle 2"/>
          <p:cNvSpPr/>
          <p:nvPr/>
        </p:nvSpPr>
        <p:spPr>
          <a:xfrm>
            <a:off x="3161222" y="1753939"/>
            <a:ext cx="2992835" cy="646331"/>
          </a:xfrm>
          <a:prstGeom prst="rect">
            <a:avLst/>
          </a:prstGeom>
        </p:spPr>
        <p:txBody>
          <a:bodyPr wrap="square">
            <a:spAutoFit/>
          </a:bodyPr>
          <a:lstStyle/>
          <a:p>
            <a:r>
              <a:rPr lang="en" sz="3600" b="1" dirty="0">
                <a:solidFill>
                  <a:srgbClr val="0070C0"/>
                </a:solidFill>
                <a:latin typeface="Gill Sans MT" pitchFamily="34" charset="0"/>
              </a:rPr>
              <a:t>THANKS!</a:t>
            </a:r>
            <a:endParaRPr lang="en-IN" sz="3600" b="1" dirty="0">
              <a:solidFill>
                <a:srgbClr val="0070C0"/>
              </a:solidFill>
              <a:latin typeface="Gill Sans MT" pitchFamily="34" charset="0"/>
            </a:endParaRPr>
          </a:p>
        </p:txBody>
      </p:sp>
      <p:sp>
        <p:nvSpPr>
          <p:cNvPr id="6" name="Rectangle 5"/>
          <p:cNvSpPr/>
          <p:nvPr/>
        </p:nvSpPr>
        <p:spPr>
          <a:xfrm>
            <a:off x="1199609" y="3896453"/>
            <a:ext cx="6683829" cy="1046440"/>
          </a:xfrm>
          <a:prstGeom prst="rect">
            <a:avLst/>
          </a:prstGeom>
        </p:spPr>
        <p:txBody>
          <a:bodyPr wrap="square">
            <a:spAutoFit/>
          </a:bodyPr>
          <a:lstStyle/>
          <a:p>
            <a:r>
              <a:rPr lang="en-US" sz="2000" b="1" dirty="0">
                <a:solidFill>
                  <a:srgbClr val="C00000"/>
                </a:solidFill>
                <a:latin typeface="Gill Sans MT" pitchFamily="34" charset="0"/>
                <a:cs typeface="Times New Roman" panose="02020603050405020304" pitchFamily="18" charset="0"/>
              </a:rPr>
              <a:t>The Institute of Chartered Accountants of India </a:t>
            </a:r>
          </a:p>
          <a:p>
            <a:r>
              <a:rPr lang="en-US" b="1" dirty="0">
                <a:solidFill>
                  <a:srgbClr val="C00000"/>
                </a:solidFill>
                <a:latin typeface="Gill Sans MT" pitchFamily="34" charset="0"/>
                <a:cs typeface="Times New Roman" panose="02020603050405020304" pitchFamily="18" charset="0"/>
              </a:rPr>
              <a:t>(Set up by an Act of Parliament) </a:t>
            </a:r>
          </a:p>
          <a:p>
            <a:r>
              <a:rPr lang="en-US" b="1" dirty="0" smtClean="0">
                <a:solidFill>
                  <a:srgbClr val="C00000"/>
                </a:solidFill>
                <a:latin typeface="Gill Sans MT" pitchFamily="34" charset="0"/>
                <a:cs typeface="Times New Roman" panose="02020603050405020304" pitchFamily="18" charset="0"/>
              </a:rPr>
              <a:t>Contact: </a:t>
            </a:r>
            <a:r>
              <a:rPr lang="en-US" b="1" dirty="0" smtClean="0">
                <a:solidFill>
                  <a:schemeClr val="bg1"/>
                </a:solidFill>
                <a:latin typeface="Gill Sans MT" pitchFamily="34" charset="0"/>
                <a:cs typeface="Times New Roman" panose="02020603050405020304" pitchFamily="18" charset="0"/>
                <a:hlinkClick r:id="rId2"/>
              </a:rPr>
              <a:t>aasb@icai.in</a:t>
            </a:r>
            <a:r>
              <a:rPr lang="en-US" b="1" dirty="0" smtClean="0">
                <a:solidFill>
                  <a:schemeClr val="bg1"/>
                </a:solidFill>
                <a:latin typeface="Gill Sans MT" pitchFamily="34" charset="0"/>
                <a:cs typeface="Times New Roman" panose="02020603050405020304" pitchFamily="18" charset="0"/>
              </a:rPr>
              <a:t>     </a:t>
            </a:r>
            <a:r>
              <a:rPr lang="en-US" b="1" dirty="0" smtClean="0">
                <a:solidFill>
                  <a:schemeClr val="bg1"/>
                </a:solidFill>
                <a:latin typeface="Gill Sans MT" pitchFamily="34" charset="0"/>
                <a:cs typeface="Times New Roman" panose="02020603050405020304" pitchFamily="18" charset="0"/>
                <a:sym typeface="Wingdings"/>
              </a:rPr>
              <a:t>  011-3011 0544</a:t>
            </a:r>
            <a:endParaRPr lang="en-US" b="1" dirty="0">
              <a:solidFill>
                <a:schemeClr val="bg1"/>
              </a:solidFill>
              <a:latin typeface="Gill Sans MT" pitchFamily="34" charset="0"/>
              <a:cs typeface="Times New Roman" panose="02020603050405020304" pitchFamily="18" charset="0"/>
            </a:endParaRPr>
          </a:p>
          <a:p>
            <a:endParaRPr lang="en-US" b="1" dirty="0">
              <a:solidFill>
                <a:srgbClr val="C00000"/>
              </a:solidFill>
              <a:latin typeface="Gill Sans MT" pitchFamily="34" charset="0"/>
              <a:cs typeface="Times New Roman" panose="02020603050405020304" pitchFamily="18" charset="0"/>
            </a:endParaRPr>
          </a:p>
        </p:txBody>
      </p:sp>
      <p:pic>
        <p:nvPicPr>
          <p:cNvPr id="8" name="Picture 7" descr="A picture containing text, gambling house, room, scene&#10;&#10;Description automatically generated">
            <a:extLst>
              <a:ext uri="{FF2B5EF4-FFF2-40B4-BE49-F238E27FC236}">
                <a16:creationId xmlns:a16="http://schemas.microsoft.com/office/drawing/2014/main" xmlns="" id="{3195AC7F-FFAE-4588-B37A-002D687B334B}"/>
              </a:ext>
            </a:extLst>
          </p:cNvPr>
          <p:cNvPicPr>
            <a:picLocks noChangeAspect="1"/>
          </p:cNvPicPr>
          <p:nvPr/>
        </p:nvPicPr>
        <p:blipFill>
          <a:blip r:embed="rId3"/>
          <a:stretch>
            <a:fillRect/>
          </a:stretch>
        </p:blipFill>
        <p:spPr>
          <a:xfrm>
            <a:off x="148489" y="3885620"/>
            <a:ext cx="954754" cy="1006114"/>
          </a:xfrm>
          <a:prstGeom prst="rect">
            <a:avLst/>
          </a:prstGeom>
        </p:spPr>
      </p:pic>
    </p:spTree>
    <p:extLst>
      <p:ext uri="{BB962C8B-B14F-4D97-AF65-F5344CB8AC3E}">
        <p14:creationId xmlns:p14="http://schemas.microsoft.com/office/powerpoint/2010/main" val="2949453384"/>
      </p:ext>
    </p:extLst>
  </p:cSld>
  <p:clrMapOvr>
    <a:masterClrMapping/>
  </p:clrMapOvr>
  <p:transition spd="slow" advClick="0" advTm="2000">
    <p:wipe/>
  </p:transition>
  <p:timing>
    <p:tnLst>
      <p:par>
        <p:cTn id="1" dur="indefinite" restart="never" nodeType="tmRoot"/>
      </p:par>
    </p:tnLst>
  </p:timing>
</p:sld>
</file>

<file path=ppt/theme/theme1.xml><?xml version="1.0" encoding="utf-8"?>
<a:theme xmlns:a="http://schemas.openxmlformats.org/drawingml/2006/main" name="Fitzwalter template">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2255</TotalTime>
  <Words>1918</Words>
  <Application>Microsoft Office PowerPoint</Application>
  <PresentationFormat>On-screen Show (16:9)</PresentationFormat>
  <Paragraphs>274</Paragraphs>
  <Slides>25</Slides>
  <Notes>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25</vt:i4>
      </vt:variant>
    </vt:vector>
  </HeadingPairs>
  <TitlesOfParts>
    <vt:vector size="35" baseType="lpstr">
      <vt:lpstr>Arial</vt:lpstr>
      <vt:lpstr>Barlow Light</vt:lpstr>
      <vt:lpstr>Calibri</vt:lpstr>
      <vt:lpstr>Bebas Neue</vt:lpstr>
      <vt:lpstr>Gill Sans MT</vt:lpstr>
      <vt:lpstr>Wingdings 2</vt:lpstr>
      <vt:lpstr>Times New Roman</vt:lpstr>
      <vt:lpstr>Wingdings</vt:lpstr>
      <vt:lpstr>Fitzwalter template</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SDG 1 NO POVERTY</dc:title>
  <dc:creator>dell</dc:creator>
  <cp:lastModifiedBy>HP</cp:lastModifiedBy>
  <cp:revision>447</cp:revision>
  <cp:lastPrinted>2022-03-07T08:10:55Z</cp:lastPrinted>
  <dcterms:modified xsi:type="dcterms:W3CDTF">2022-05-07T05:04:30Z</dcterms:modified>
</cp:coreProperties>
</file>